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279084"/>
          </a:xfrm>
        </p:spPr>
        <p:txBody>
          <a:bodyPr/>
          <a:lstStyle/>
          <a:p>
            <a:r>
              <a:rPr lang="sr-Latn-RS" dirty="0" smtClean="0"/>
              <a:t>The role of competence development in managing SMEs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MIODRAG Zivanovic</a:t>
            </a:r>
          </a:p>
          <a:p>
            <a:r>
              <a:rPr lang="sr-Latn-RS" dirty="0" smtClean="0"/>
              <a:t>Matrikel number: </a:t>
            </a:r>
          </a:p>
          <a:p>
            <a:r>
              <a:rPr lang="sr-Latn-RS" dirty="0" smtClean="0"/>
              <a:t>1555032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018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Introduction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Definition of term „SMEs“.</a:t>
            </a:r>
          </a:p>
          <a:p>
            <a:r>
              <a:rPr lang="sr-Latn-RS" dirty="0" smtClean="0"/>
              <a:t>Definition of term „competence development process“.</a:t>
            </a:r>
          </a:p>
          <a:p>
            <a:r>
              <a:rPr lang="sr-Latn-RS" dirty="0" smtClean="0"/>
              <a:t>Link between these two terms.</a:t>
            </a:r>
          </a:p>
          <a:p>
            <a:pPr marL="0" indent="0">
              <a:buNone/>
            </a:pP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319845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Small and medium sized enterprises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criteria for defining the size of a business differs from country to </a:t>
            </a:r>
            <a:r>
              <a:rPr lang="en-US" dirty="0" smtClean="0"/>
              <a:t>country</a:t>
            </a:r>
            <a:r>
              <a:rPr lang="sr-Latn-RS" dirty="0" smtClean="0"/>
              <a:t>.</a:t>
            </a:r>
          </a:p>
          <a:p>
            <a:r>
              <a:rPr lang="sr-Latn-RS" dirty="0" smtClean="0"/>
              <a:t>According </a:t>
            </a:r>
            <a:r>
              <a:rPr lang="sr-Latn-RS" dirty="0"/>
              <a:t>to European </a:t>
            </a:r>
            <a:r>
              <a:rPr lang="sr-Latn-RS" dirty="0" smtClean="0"/>
              <a:t>Commission the SMEs are enterprises between 10 and 250 employees.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1059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Competence development process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Competence development process is process of </a:t>
            </a:r>
            <a:r>
              <a:rPr lang="sr-Latn-CS" dirty="0"/>
              <a:t>constant </a:t>
            </a:r>
            <a:r>
              <a:rPr lang="sr-Latn-CS" dirty="0" smtClean="0"/>
              <a:t>learning</a:t>
            </a:r>
            <a:r>
              <a:rPr lang="sr-Latn-CS" dirty="0"/>
              <a:t>. </a:t>
            </a:r>
            <a:endParaRPr lang="sr-Latn-CS" dirty="0" smtClean="0"/>
          </a:p>
          <a:p>
            <a:r>
              <a:rPr lang="en-US" dirty="0" smtClean="0"/>
              <a:t>The </a:t>
            </a:r>
            <a:r>
              <a:rPr lang="en-US" dirty="0"/>
              <a:t>process of competency development is a </a:t>
            </a:r>
            <a:r>
              <a:rPr lang="en-US" dirty="0" smtClean="0"/>
              <a:t>lifelong</a:t>
            </a:r>
            <a:r>
              <a:rPr lang="sr-Latn-RS" dirty="0" smtClean="0"/>
              <a:t> process.</a:t>
            </a:r>
          </a:p>
          <a:p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58907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Leading manager in SMEs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Managers characteristics, his education  and skills are very important tools  </a:t>
            </a:r>
            <a:r>
              <a:rPr lang="sr-Latn-CS"/>
              <a:t>in </a:t>
            </a:r>
            <a:r>
              <a:rPr lang="sr-Latn-CS" smtClean="0"/>
              <a:t>successful managing of SMEs.</a:t>
            </a:r>
            <a:endParaRPr lang="sr-Latn-CS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8205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Research questions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i="1" dirty="0"/>
              <a:t>Is it possible to learn skills that leader needs in successfull dealing with business problems</a:t>
            </a:r>
            <a:r>
              <a:rPr lang="sr-Latn-RS" i="1" dirty="0" smtClean="0"/>
              <a:t>?</a:t>
            </a:r>
          </a:p>
          <a:p>
            <a:r>
              <a:rPr lang="sr-Latn-RS" i="1" dirty="0"/>
              <a:t>What kind of knowledge and skills leader needs</a:t>
            </a:r>
            <a:r>
              <a:rPr lang="sr-Latn-RS" i="1" dirty="0" smtClean="0"/>
              <a:t>?</a:t>
            </a:r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4204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Data and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Semi - structured interviews will be used in this survey because they are offering possibility to ask some questions based on previous answer.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3827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Interview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 dirty="0"/>
              <a:t>Is university education of leading manager necessary for successful managing of SMEs and why? </a:t>
            </a:r>
          </a:p>
          <a:p>
            <a:pPr lvl="0"/>
            <a:r>
              <a:rPr lang="sr-Latn-RS" dirty="0"/>
              <a:t>What kind of academic bacground and knowledge is the best for leading manager to have? </a:t>
            </a:r>
          </a:p>
          <a:p>
            <a:pPr lvl="0"/>
            <a:r>
              <a:rPr lang="sr-Latn-RS" dirty="0"/>
              <a:t>What kind of academic qualification he/she has?</a:t>
            </a:r>
          </a:p>
          <a:p>
            <a:pPr lvl="0"/>
            <a:r>
              <a:rPr lang="sr-Latn-RS" dirty="0"/>
              <a:t>What was his/hers major (which science did he/she graduated in)?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77693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Resault of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This research will focus on leading manager and his role in success of SMEs.</a:t>
            </a:r>
            <a:endParaRPr lang="sr-Latn-RS"/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9553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446</TotalTime>
  <Words>236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The role of competence development in managing SMEs</vt:lpstr>
      <vt:lpstr>Introduction</vt:lpstr>
      <vt:lpstr>Small and medium sized enterprises</vt:lpstr>
      <vt:lpstr>Competence development process</vt:lpstr>
      <vt:lpstr>Leading manager in SMEs</vt:lpstr>
      <vt:lpstr>Research questions</vt:lpstr>
      <vt:lpstr>Data and methodology</vt:lpstr>
      <vt:lpstr>Interview</vt:lpstr>
      <vt:lpstr>Resault of research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competence development in managing SMEs</dc:title>
  <dc:creator>Miodrag</dc:creator>
  <cp:lastModifiedBy>Miodrag</cp:lastModifiedBy>
  <cp:revision>10</cp:revision>
  <dcterms:created xsi:type="dcterms:W3CDTF">2015-12-13T17:15:47Z</dcterms:created>
  <dcterms:modified xsi:type="dcterms:W3CDTF">2016-01-14T18:47:17Z</dcterms:modified>
</cp:coreProperties>
</file>