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9" r:id="rId3"/>
    <p:sldId id="268" r:id="rId4"/>
    <p:sldId id="271" r:id="rId5"/>
    <p:sldId id="270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77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49831-30CF-4149-AD11-6FEF8EC1638C}" type="datetimeFigureOut">
              <a:rPr lang="de-AT" smtClean="0"/>
              <a:t>01.06.2023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FDEF7-3D7A-4E92-B2C7-45FCEB6C8B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9595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D2A2C-7580-417D-87E7-0FB9B0147522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7F293-60BE-4F01-8213-36099F7E649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K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21" y="1463400"/>
            <a:ext cx="6599557" cy="39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58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and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800" y="651700"/>
            <a:ext cx="7938000" cy="93869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title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contrast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6400" y="1778400"/>
            <a:ext cx="3808800" cy="4428000"/>
          </a:xfrm>
        </p:spPr>
        <p:txBody>
          <a:bodyPr/>
          <a:lstStyle/>
          <a:p>
            <a:pPr lvl="0"/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  <a:p>
            <a:pPr lvl="3"/>
            <a:r>
              <a:rPr lang="de-DE" dirty="0"/>
              <a:t>Level 4</a:t>
            </a:r>
          </a:p>
          <a:p>
            <a:pPr lvl="4"/>
            <a:r>
              <a:rPr lang="de-DE" dirty="0"/>
              <a:t>Level 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75917" y="1778399"/>
            <a:ext cx="3808800" cy="4428000"/>
          </a:xfrm>
        </p:spPr>
        <p:txBody>
          <a:bodyPr/>
          <a:lstStyle/>
          <a:p>
            <a:pPr lvl="0"/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  <a:p>
            <a:pPr lvl="3"/>
            <a:r>
              <a:rPr lang="de-DE" dirty="0"/>
              <a:t>Level 4</a:t>
            </a:r>
          </a:p>
          <a:p>
            <a:pPr lvl="4"/>
            <a:r>
              <a:rPr lang="de-DE" dirty="0"/>
              <a:t>Level 5</a:t>
            </a:r>
            <a:endParaRPr lang="en-US" dirty="0"/>
          </a:p>
        </p:txBody>
      </p:sp>
      <p:sp>
        <p:nvSpPr>
          <p:cNvPr id="8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57900" y="1778400"/>
            <a:ext cx="2433720" cy="4428000"/>
          </a:xfrm>
        </p:spPr>
        <p:txBody>
          <a:bodyPr/>
          <a:lstStyle/>
          <a:p>
            <a:pPr lvl="0"/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  <a:p>
            <a:pPr lvl="3"/>
            <a:r>
              <a:rPr lang="de-DE" dirty="0"/>
              <a:t>Level 4</a:t>
            </a:r>
          </a:p>
          <a:p>
            <a:pPr lvl="4"/>
            <a:r>
              <a:rPr lang="de-DE" dirty="0"/>
              <a:t>Level 5</a:t>
            </a:r>
            <a:endParaRPr lang="en-US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51600" y="1886400"/>
            <a:ext cx="5094000" cy="432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40800" y="5927411"/>
            <a:ext cx="5094000" cy="278127"/>
          </a:xfrm>
        </p:spPr>
        <p:txBody>
          <a:bodyPr anchor="b">
            <a:noAutofit/>
          </a:bodyPr>
          <a:lstStyle>
            <a:lvl1pPr marL="0" indent="0">
              <a:lnSpc>
                <a:spcPct val="83000"/>
              </a:lnSpc>
              <a:buNone/>
              <a:defRPr sz="800" b="0" baseline="0">
                <a:latin typeface="+mn-lt"/>
              </a:defRPr>
            </a:lvl1pPr>
            <a:lvl2pPr marL="198000" indent="0">
              <a:lnSpc>
                <a:spcPts val="1000"/>
              </a:lnSpc>
              <a:buNone/>
              <a:defRPr sz="750"/>
            </a:lvl2pPr>
            <a:lvl3pPr marL="396000" indent="0">
              <a:lnSpc>
                <a:spcPts val="1000"/>
              </a:lnSpc>
              <a:buNone/>
              <a:defRPr sz="750"/>
            </a:lvl3pPr>
            <a:lvl4pPr marL="594000" indent="0">
              <a:lnSpc>
                <a:spcPts val="1000"/>
              </a:lnSpc>
              <a:buNone/>
              <a:defRPr sz="750"/>
            </a:lvl4pPr>
            <a:lvl5pPr marL="792000" indent="0">
              <a:lnSpc>
                <a:spcPts val="1000"/>
              </a:lnSpc>
              <a:buNone/>
              <a:defRPr sz="750"/>
            </a:lvl5pPr>
          </a:lstStyle>
          <a:p>
            <a:pPr lvl="0"/>
            <a:r>
              <a:rPr lang="de-DE" dirty="0"/>
              <a:t>Source: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title,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213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u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800" y="651700"/>
            <a:ext cx="7938000" cy="93869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Formulas</a:t>
            </a:r>
            <a:endParaRPr lang="en-US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1597274" y="1879200"/>
            <a:ext cx="5940000" cy="4330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598400" y="5937466"/>
            <a:ext cx="5940000" cy="278127"/>
          </a:xfrm>
        </p:spPr>
        <p:txBody>
          <a:bodyPr anchor="b">
            <a:noAutofit/>
          </a:bodyPr>
          <a:lstStyle>
            <a:lvl1pPr marL="0" indent="0">
              <a:lnSpc>
                <a:spcPct val="83000"/>
              </a:lnSpc>
              <a:buNone/>
              <a:defRPr sz="800" b="0">
                <a:latin typeface="+mn-lt"/>
              </a:defRPr>
            </a:lvl1pPr>
            <a:lvl2pPr marL="198000" indent="0">
              <a:lnSpc>
                <a:spcPts val="1000"/>
              </a:lnSpc>
              <a:buNone/>
              <a:defRPr sz="750"/>
            </a:lvl2pPr>
            <a:lvl3pPr marL="396000" indent="0">
              <a:lnSpc>
                <a:spcPts val="1000"/>
              </a:lnSpc>
              <a:buNone/>
              <a:defRPr sz="750"/>
            </a:lvl3pPr>
            <a:lvl4pPr marL="594000" indent="0">
              <a:lnSpc>
                <a:spcPts val="1000"/>
              </a:lnSpc>
              <a:buNone/>
              <a:defRPr sz="750"/>
            </a:lvl4pPr>
            <a:lvl5pPr marL="792000" indent="0">
              <a:lnSpc>
                <a:spcPts val="1000"/>
              </a:lnSpc>
              <a:buNone/>
              <a:defRPr sz="750"/>
            </a:lvl5pPr>
          </a:lstStyle>
          <a:p>
            <a:pPr lvl="0"/>
            <a:r>
              <a:rPr lang="de-DE" dirty="0"/>
              <a:t>Source: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94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video</a:t>
            </a:r>
            <a:endParaRPr lang="de-AT" dirty="0"/>
          </a:p>
        </p:txBody>
      </p:sp>
      <p:sp>
        <p:nvSpPr>
          <p:cNvPr id="7" name="Medienplatzhalter 6"/>
          <p:cNvSpPr>
            <a:spLocks noGrp="1"/>
          </p:cNvSpPr>
          <p:nvPr>
            <p:ph type="media" sz="quarter" idx="13"/>
          </p:nvPr>
        </p:nvSpPr>
        <p:spPr>
          <a:xfrm>
            <a:off x="647700" y="1714500"/>
            <a:ext cx="7837200" cy="4496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Mediaclip durch Klicken auf Symbol hinzufügen</a:t>
            </a:r>
            <a:endParaRPr lang="de-AT" dirty="0"/>
          </a:p>
        </p:txBody>
      </p:sp>
      <p:sp>
        <p:nvSpPr>
          <p:cNvPr id="8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47700" y="5932599"/>
            <a:ext cx="7837200" cy="278127"/>
          </a:xfrm>
        </p:spPr>
        <p:txBody>
          <a:bodyPr anchor="b">
            <a:noAutofit/>
          </a:bodyPr>
          <a:lstStyle>
            <a:lvl1pPr marL="0" indent="0">
              <a:lnSpc>
                <a:spcPct val="83000"/>
              </a:lnSpc>
              <a:buNone/>
              <a:defRPr sz="800" b="0" baseline="0">
                <a:latin typeface="+mn-lt"/>
              </a:defRPr>
            </a:lvl1pPr>
            <a:lvl2pPr marL="198000" indent="0">
              <a:lnSpc>
                <a:spcPts val="1000"/>
              </a:lnSpc>
              <a:buNone/>
              <a:defRPr sz="750"/>
            </a:lvl2pPr>
            <a:lvl3pPr marL="396000" indent="0">
              <a:lnSpc>
                <a:spcPts val="1000"/>
              </a:lnSpc>
              <a:buNone/>
              <a:defRPr sz="750"/>
            </a:lvl3pPr>
            <a:lvl4pPr marL="594000" indent="0">
              <a:lnSpc>
                <a:spcPts val="1000"/>
              </a:lnSpc>
              <a:buNone/>
              <a:defRPr sz="750"/>
            </a:lvl4pPr>
            <a:lvl5pPr marL="792000" indent="0">
              <a:lnSpc>
                <a:spcPts val="1000"/>
              </a:lnSpc>
              <a:buNone/>
              <a:defRPr sz="750"/>
            </a:lvl5pPr>
          </a:lstStyle>
          <a:p>
            <a:pPr lvl="0"/>
            <a:r>
              <a:rPr lang="de-DE" dirty="0"/>
              <a:t>Source: 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0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maller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title, 3 </a:t>
            </a:r>
            <a:r>
              <a:rPr lang="de-DE" dirty="0" err="1"/>
              <a:t>smaller</a:t>
            </a:r>
            <a:r>
              <a:rPr lang="de-DE" dirty="0"/>
              <a:t> </a:t>
            </a:r>
            <a:r>
              <a:rPr lang="de-DE" dirty="0" err="1"/>
              <a:t>images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03600" y="1771200"/>
            <a:ext cx="5088020" cy="4428000"/>
          </a:xfrm>
        </p:spPr>
        <p:txBody>
          <a:bodyPr/>
          <a:lstStyle/>
          <a:p>
            <a:pPr lvl="0"/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  <a:p>
            <a:pPr lvl="3"/>
            <a:r>
              <a:rPr lang="de-DE" dirty="0"/>
              <a:t>Level 4</a:t>
            </a:r>
          </a:p>
          <a:p>
            <a:pPr lvl="4"/>
            <a:r>
              <a:rPr lang="de-DE" dirty="0"/>
              <a:t>Level 5</a:t>
            </a:r>
            <a:endParaRPr lang="en-US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47700" y="1882800"/>
            <a:ext cx="2318400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47700" y="3362400"/>
            <a:ext cx="2318400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/>
          </p:nvPr>
        </p:nvSpPr>
        <p:spPr>
          <a:xfrm>
            <a:off x="647700" y="4842000"/>
            <a:ext cx="2318400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6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75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03600" y="1771200"/>
            <a:ext cx="5088020" cy="4428000"/>
          </a:xfrm>
        </p:spPr>
        <p:txBody>
          <a:bodyPr/>
          <a:lstStyle/>
          <a:p>
            <a:pPr lvl="0"/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  <a:p>
            <a:pPr lvl="3"/>
            <a:r>
              <a:rPr lang="de-DE" dirty="0"/>
              <a:t>Level 4</a:t>
            </a:r>
          </a:p>
          <a:p>
            <a:pPr lvl="4"/>
            <a:r>
              <a:rPr lang="de-DE" dirty="0"/>
              <a:t>Level 5</a:t>
            </a:r>
            <a:endParaRPr lang="en-US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48000" y="1872000"/>
            <a:ext cx="2318400" cy="433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15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title, </a:t>
            </a:r>
            <a:r>
              <a:rPr lang="de-DE" dirty="0" err="1"/>
              <a:t>graphs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Charts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8455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3600" y="1180800"/>
            <a:ext cx="6333450" cy="2224800"/>
          </a:xfrm>
        </p:spPr>
        <p:txBody>
          <a:bodyPr anchor="b">
            <a:noAutofit/>
          </a:bodyPr>
          <a:lstStyle>
            <a:lvl1pPr algn="l">
              <a:defRPr sz="4500" baseline="0"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message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1110" y="4810654"/>
            <a:ext cx="6333450" cy="84507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additional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listing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steps</a:t>
            </a:r>
            <a:r>
              <a:rPr lang="de-DE" dirty="0"/>
              <a:t>.</a:t>
            </a:r>
            <a:endParaRPr lang="en-US" dirty="0"/>
          </a:p>
        </p:txBody>
      </p:sp>
      <p:pic>
        <p:nvPicPr>
          <p:cNvPr id="66" name="Grafik 6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9" t="15819" r="44018" b="42469"/>
          <a:stretch/>
        </p:blipFill>
        <p:spPr>
          <a:xfrm>
            <a:off x="450000" y="3314568"/>
            <a:ext cx="1730551" cy="1501200"/>
          </a:xfrm>
          <a:prstGeom prst="rect">
            <a:avLst/>
          </a:prstGeom>
        </p:spPr>
      </p:pic>
      <p:sp>
        <p:nvSpPr>
          <p:cNvPr id="5" name="Textfeld 4"/>
          <p:cNvSpPr txBox="1"/>
          <p:nvPr userDrawn="1"/>
        </p:nvSpPr>
        <p:spPr>
          <a:xfrm>
            <a:off x="7192520" y="5554800"/>
            <a:ext cx="1380286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de-AT" sz="800" b="0" dirty="0">
                <a:solidFill>
                  <a:schemeClr val="tx1"/>
                </a:solidFill>
                <a:latin typeface="+mj-lt"/>
              </a:rPr>
              <a:t>JOHANNES</a:t>
            </a:r>
            <a:r>
              <a:rPr lang="de-AT" sz="800" b="0" baseline="0" dirty="0">
                <a:solidFill>
                  <a:schemeClr val="tx1"/>
                </a:solidFill>
                <a:latin typeface="+mj-lt"/>
              </a:rPr>
              <a:t> KEPLER UNIVERSITY LINZ</a:t>
            </a:r>
          </a:p>
          <a:p>
            <a:pPr>
              <a:lnSpc>
                <a:spcPts val="1000"/>
              </a:lnSpc>
            </a:pPr>
            <a:r>
              <a:rPr lang="de-AT" sz="800" b="0" baseline="0" dirty="0">
                <a:solidFill>
                  <a:schemeClr val="tx1"/>
                </a:solidFill>
                <a:latin typeface="+mn-lt"/>
              </a:rPr>
              <a:t>Altenberger </a:t>
            </a:r>
            <a:r>
              <a:rPr lang="de-AT" sz="800" b="0" baseline="0" dirty="0" err="1">
                <a:solidFill>
                  <a:schemeClr val="tx1"/>
                </a:solidFill>
                <a:latin typeface="+mn-lt"/>
              </a:rPr>
              <a:t>Strasse</a:t>
            </a:r>
            <a:r>
              <a:rPr lang="de-AT" sz="800" b="0" baseline="0" dirty="0">
                <a:solidFill>
                  <a:schemeClr val="tx1"/>
                </a:solidFill>
                <a:latin typeface="+mn-lt"/>
              </a:rPr>
              <a:t> 69</a:t>
            </a:r>
          </a:p>
          <a:p>
            <a:pPr>
              <a:lnSpc>
                <a:spcPts val="1000"/>
              </a:lnSpc>
            </a:pPr>
            <a:r>
              <a:rPr lang="de-AT" sz="800" b="0" baseline="0" dirty="0">
                <a:solidFill>
                  <a:schemeClr val="tx1"/>
                </a:solidFill>
                <a:latin typeface="+mn-lt"/>
              </a:rPr>
              <a:t>4040 Linz, Austria</a:t>
            </a:r>
          </a:p>
          <a:p>
            <a:pPr>
              <a:lnSpc>
                <a:spcPts val="1000"/>
              </a:lnSpc>
            </a:pPr>
            <a:r>
              <a:rPr lang="de-AT" sz="800" b="0" baseline="0" dirty="0">
                <a:solidFill>
                  <a:schemeClr val="tx1"/>
                </a:solidFill>
                <a:latin typeface="+mn-lt"/>
              </a:rPr>
              <a:t>www.jku.at</a:t>
            </a:r>
            <a:endParaRPr lang="de-AT" sz="8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372" y="404050"/>
            <a:ext cx="2115243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61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KU Logo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217960" y="216000"/>
            <a:ext cx="8708080" cy="642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27" y="1463400"/>
            <a:ext cx="6599546" cy="39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38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3600" y="1180800"/>
            <a:ext cx="7938000" cy="2224800"/>
          </a:xfrm>
        </p:spPr>
        <p:txBody>
          <a:bodyPr anchor="b">
            <a:noAutofit/>
          </a:bodyPr>
          <a:lstStyle>
            <a:lvl1pPr algn="l">
              <a:defRPr sz="4500"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1110" y="4810654"/>
            <a:ext cx="7938000" cy="84507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details</a:t>
            </a:r>
            <a:r>
              <a:rPr lang="de-DE" dirty="0"/>
              <a:t>.</a:t>
            </a:r>
            <a:endParaRPr lang="en-US" dirty="0"/>
          </a:p>
        </p:txBody>
      </p:sp>
      <p:pic>
        <p:nvPicPr>
          <p:cNvPr id="66" name="Grafik 6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9" t="15819" r="44018" b="42469"/>
          <a:stretch/>
        </p:blipFill>
        <p:spPr>
          <a:xfrm>
            <a:off x="450000" y="3314568"/>
            <a:ext cx="1730551" cy="15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511" y="442452"/>
            <a:ext cx="7938000" cy="1944000"/>
          </a:xfrm>
        </p:spPr>
        <p:txBody>
          <a:bodyPr anchor="b">
            <a:noAutofit/>
          </a:bodyPr>
          <a:lstStyle>
            <a:lvl1pPr algn="l">
              <a:defRPr sz="4500" baseline="0"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9695" y="3879265"/>
            <a:ext cx="7938000" cy="84507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details</a:t>
            </a:r>
            <a:r>
              <a:rPr lang="de-DE" dirty="0"/>
              <a:t>.</a:t>
            </a:r>
            <a:endParaRPr lang="en-US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5728446" y="5436000"/>
            <a:ext cx="1385047" cy="770400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 dirty="0"/>
              <a:t>Space for a partner's logo</a:t>
            </a:r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7113493" y="5436000"/>
            <a:ext cx="1385047" cy="770400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 dirty="0"/>
              <a:t>Space for a partner's logo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0" y="5191200"/>
            <a:ext cx="2115243" cy="126000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9" t="15819" r="44018" b="42469"/>
          <a:stretch/>
        </p:blipFill>
        <p:spPr>
          <a:xfrm>
            <a:off x="450000" y="2412000"/>
            <a:ext cx="1730551" cy="15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5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operation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3600" y="1936933"/>
            <a:ext cx="7938000" cy="47009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In </a:t>
            </a:r>
            <a:r>
              <a:rPr lang="de-DE" dirty="0" err="1"/>
              <a:t>cooperation</a:t>
            </a:r>
            <a:r>
              <a:rPr lang="de-DE" dirty="0"/>
              <a:t> </a:t>
            </a:r>
            <a:r>
              <a:rPr lang="de-DE" dirty="0" err="1"/>
              <a:t>with</a:t>
            </a:r>
            <a:endParaRPr lang="en-US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852000" y="2672237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5443236" y="2672237"/>
            <a:ext cx="1440000" cy="144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en-US" dirty="0"/>
              <a:t>Space for a partner's logo</a:t>
            </a:r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7039492" y="2672237"/>
            <a:ext cx="1440000" cy="144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aseline="0"/>
            </a:lvl1pPr>
          </a:lstStyle>
          <a:p>
            <a:r>
              <a:rPr lang="en-US" dirty="0"/>
              <a:t>Space for a partner's logo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6" hasCustomPrompt="1"/>
          </p:nvPr>
        </p:nvSpPr>
        <p:spPr>
          <a:xfrm>
            <a:off x="656621" y="2672237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 hasCustomPrompt="1"/>
          </p:nvPr>
        </p:nvSpPr>
        <p:spPr>
          <a:xfrm>
            <a:off x="2271800" y="2671200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8" hasCustomPrompt="1"/>
          </p:nvPr>
        </p:nvSpPr>
        <p:spPr>
          <a:xfrm>
            <a:off x="3852000" y="4272437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9" hasCustomPrompt="1"/>
          </p:nvPr>
        </p:nvSpPr>
        <p:spPr>
          <a:xfrm>
            <a:off x="5443236" y="4272437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20" hasCustomPrompt="1"/>
          </p:nvPr>
        </p:nvSpPr>
        <p:spPr>
          <a:xfrm>
            <a:off x="7039492" y="4272437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15" name="Bildplatzhalter 6"/>
          <p:cNvSpPr>
            <a:spLocks noGrp="1"/>
          </p:cNvSpPr>
          <p:nvPr>
            <p:ph type="pic" sz="quarter" idx="21" hasCustomPrompt="1"/>
          </p:nvPr>
        </p:nvSpPr>
        <p:spPr>
          <a:xfrm>
            <a:off x="656621" y="4272437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sp>
        <p:nvSpPr>
          <p:cNvPr id="16" name="Bildplatzhalter 6"/>
          <p:cNvSpPr>
            <a:spLocks noGrp="1"/>
          </p:cNvSpPr>
          <p:nvPr>
            <p:ph type="pic" sz="quarter" idx="22" hasCustomPrompt="1"/>
          </p:nvPr>
        </p:nvSpPr>
        <p:spPr>
          <a:xfrm>
            <a:off x="2271800" y="4271400"/>
            <a:ext cx="1440000" cy="1440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dirty="0"/>
              <a:t>Space for a partner's logo</a:t>
            </a:r>
          </a:p>
          <a:p>
            <a:endParaRPr lang="en-US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372" y="404050"/>
            <a:ext cx="2115243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6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10/16/2015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Space for author and course number 123456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65200" y="651600"/>
            <a:ext cx="7938000" cy="5619600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1600"/>
              </a:spcBef>
              <a:buFontTx/>
              <a:buNone/>
              <a:defRPr sz="1700" baseline="0">
                <a:latin typeface="+mj-lt"/>
              </a:defRPr>
            </a:lvl1pPr>
            <a:lvl2pPr marL="266700" indent="-266700">
              <a:lnSpc>
                <a:spcPct val="105000"/>
              </a:lnSpc>
              <a:spcBef>
                <a:spcPts val="0"/>
              </a:spcBef>
              <a:buFont typeface="Wingdings 2" panose="05020102010507070707" pitchFamily="18" charset="2"/>
              <a:buChar char=""/>
              <a:defRPr sz="1500" baseline="0"/>
            </a:lvl2pPr>
          </a:lstStyle>
          <a:p>
            <a:pPr lvl="0"/>
            <a:r>
              <a:rPr lang="de-DE" dirty="0"/>
              <a:t>Chapter 1</a:t>
            </a:r>
          </a:p>
          <a:p>
            <a:pPr lvl="1"/>
            <a:r>
              <a:rPr lang="de-DE" dirty="0"/>
              <a:t>Chapter 1</a:t>
            </a:r>
          </a:p>
          <a:p>
            <a:pPr lvl="1"/>
            <a:r>
              <a:rPr lang="de-DE" dirty="0"/>
              <a:t>Chapter 2</a:t>
            </a:r>
          </a:p>
          <a:p>
            <a:pPr lvl="0"/>
            <a:r>
              <a:rPr lang="de-DE" dirty="0"/>
              <a:t>Chapter 2</a:t>
            </a:r>
          </a:p>
          <a:p>
            <a:pPr lvl="1"/>
            <a:r>
              <a:rPr lang="de-DE" dirty="0"/>
              <a:t>Chapter 1</a:t>
            </a:r>
          </a:p>
          <a:p>
            <a:pPr lvl="1"/>
            <a:r>
              <a:rPr lang="de-DE" dirty="0"/>
              <a:t>Chapter 2</a:t>
            </a:r>
          </a:p>
          <a:p>
            <a:pPr lvl="0"/>
            <a:r>
              <a:rPr lang="de-DE" dirty="0"/>
              <a:t>Chapter 3</a:t>
            </a:r>
          </a:p>
          <a:p>
            <a:pPr lvl="1"/>
            <a:r>
              <a:rPr lang="de-DE" dirty="0"/>
              <a:t>Chapter 1</a:t>
            </a:r>
          </a:p>
          <a:p>
            <a:pPr lvl="1"/>
            <a:r>
              <a:rPr lang="de-DE" dirty="0"/>
              <a:t>Chapter 2</a:t>
            </a:r>
          </a:p>
          <a:p>
            <a:pPr lvl="0"/>
            <a:r>
              <a:rPr lang="de-DE" dirty="0"/>
              <a:t>Chapter 4</a:t>
            </a:r>
          </a:p>
          <a:p>
            <a:pPr lvl="1"/>
            <a:r>
              <a:rPr lang="de-DE" dirty="0"/>
              <a:t>Chapter 1</a:t>
            </a:r>
          </a:p>
          <a:p>
            <a:pPr lvl="1"/>
            <a:r>
              <a:rPr lang="de-DE" dirty="0"/>
              <a:t>Chapter 2</a:t>
            </a:r>
          </a:p>
          <a:p>
            <a:pPr lvl="0"/>
            <a:r>
              <a:rPr lang="de-DE" dirty="0"/>
              <a:t>Chapter 5</a:t>
            </a:r>
          </a:p>
          <a:p>
            <a:pPr lvl="1"/>
            <a:r>
              <a:rPr lang="de-DE" dirty="0"/>
              <a:t>Chapter 1</a:t>
            </a:r>
          </a:p>
          <a:p>
            <a:pPr lvl="1"/>
            <a:r>
              <a:rPr lang="de-DE" dirty="0"/>
              <a:t>Chapter 2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071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, blac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800" y="651700"/>
            <a:ext cx="7938000" cy="93869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 </a:t>
            </a:r>
            <a:r>
              <a:rPr lang="de-DE" dirty="0" err="1"/>
              <a:t>and</a:t>
            </a:r>
            <a:r>
              <a:rPr lang="de-DE" dirty="0"/>
              <a:t> a large </a:t>
            </a:r>
            <a:r>
              <a:rPr lang="de-DE" dirty="0" err="1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4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,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800" y="651700"/>
            <a:ext cx="7938000" cy="93869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 </a:t>
            </a:r>
            <a:r>
              <a:rPr lang="de-DE" dirty="0" err="1"/>
              <a:t>and</a:t>
            </a:r>
            <a:r>
              <a:rPr lang="de-DE" dirty="0"/>
              <a:t> a large </a:t>
            </a:r>
            <a:r>
              <a:rPr lang="de-DE" dirty="0" err="1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0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0800" y="651700"/>
            <a:ext cx="7938000" cy="93869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Space </a:t>
            </a:r>
            <a:r>
              <a:rPr lang="de-DE" dirty="0" err="1"/>
              <a:t>for</a:t>
            </a:r>
            <a:br>
              <a:rPr lang="de-DE" dirty="0"/>
            </a:br>
            <a:r>
              <a:rPr lang="de-DE" dirty="0" err="1"/>
              <a:t>your</a:t>
            </a:r>
            <a:r>
              <a:rPr lang="de-DE" dirty="0"/>
              <a:t> title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de-DE" dirty="0"/>
              <a:t>Space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  <a:p>
            <a:pPr lvl="3"/>
            <a:r>
              <a:rPr lang="de-DE" dirty="0"/>
              <a:t>Level 4</a:t>
            </a:r>
          </a:p>
          <a:p>
            <a:pPr lvl="4"/>
            <a:r>
              <a:rPr lang="de-DE" dirty="0"/>
              <a:t>Level 5</a:t>
            </a:r>
            <a:endParaRPr lang="en-US" dirty="0"/>
          </a:p>
        </p:txBody>
      </p:sp>
      <p:sp>
        <p:nvSpPr>
          <p:cNvPr id="7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1549400" y="6356350"/>
            <a:ext cx="763200" cy="352800"/>
          </a:xfrm>
        </p:spPr>
        <p:txBody>
          <a:bodyPr lIns="36000" tIns="72000" bIns="0">
            <a:noAutofit/>
          </a:bodyPr>
          <a:lstStyle>
            <a:lvl1pPr marL="0" indent="0">
              <a:lnSpc>
                <a:spcPts val="900"/>
              </a:lnSpc>
              <a:spcBef>
                <a:spcPts val="0"/>
              </a:spcBef>
              <a:buNone/>
              <a:defRPr sz="800" baseline="0"/>
            </a:lvl1pPr>
          </a:lstStyle>
          <a:p>
            <a:r>
              <a:rPr lang="en-US" dirty="0"/>
              <a:t>Space for a partner's logo</a:t>
            </a:r>
            <a:endParaRPr lang="de-AT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47200" y="5927411"/>
            <a:ext cx="7938000" cy="278127"/>
          </a:xfrm>
        </p:spPr>
        <p:txBody>
          <a:bodyPr anchor="b">
            <a:noAutofit/>
          </a:bodyPr>
          <a:lstStyle>
            <a:lvl1pPr marL="0" indent="0">
              <a:lnSpc>
                <a:spcPct val="83000"/>
              </a:lnSpc>
              <a:buNone/>
              <a:defRPr sz="800" b="0" baseline="0">
                <a:latin typeface="+mn-lt"/>
              </a:defRPr>
            </a:lvl1pPr>
            <a:lvl2pPr marL="198000" indent="0">
              <a:lnSpc>
                <a:spcPts val="1000"/>
              </a:lnSpc>
              <a:buNone/>
              <a:defRPr sz="750"/>
            </a:lvl2pPr>
            <a:lvl3pPr marL="396000" indent="0">
              <a:lnSpc>
                <a:spcPts val="1000"/>
              </a:lnSpc>
              <a:buNone/>
              <a:defRPr sz="750"/>
            </a:lvl3pPr>
            <a:lvl4pPr marL="594000" indent="0">
              <a:lnSpc>
                <a:spcPts val="1000"/>
              </a:lnSpc>
              <a:buNone/>
              <a:defRPr sz="750"/>
            </a:lvl4pPr>
            <a:lvl5pPr marL="792000" indent="0">
              <a:lnSpc>
                <a:spcPts val="1000"/>
              </a:lnSpc>
              <a:buNone/>
              <a:defRPr sz="750"/>
            </a:lvl5pPr>
          </a:lstStyle>
          <a:p>
            <a:pPr lvl="0"/>
            <a:r>
              <a:rPr lang="de-DE" dirty="0"/>
              <a:t>Source: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 dirty="0"/>
              <a:t>10/16/2015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Space for author and course number 123456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68F3185B-C653-42AE-8B74-FF214C29157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800" y="651700"/>
            <a:ext cx="7938000" cy="9386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noProof="0" dirty="0" err="1"/>
              <a:t>TitelmUsterformat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845" y="1777395"/>
            <a:ext cx="7938000" cy="4428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Textmasterformat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433" y="6395540"/>
            <a:ext cx="117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10/16/2015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73550" y="639554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Space for author and course number 123456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3" y="6395540"/>
            <a:ext cx="5143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  <a:latin typeface="+mn-lt"/>
              </a:defRPr>
            </a:lvl1pPr>
          </a:lstStyle>
          <a:p>
            <a:fld id="{68F3185B-C653-42AE-8B74-FF214C291574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1" t="9873" r="13244" b="34352"/>
          <a:stretch/>
        </p:blipFill>
        <p:spPr>
          <a:xfrm>
            <a:off x="600037" y="6326089"/>
            <a:ext cx="914352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9" r:id="rId2"/>
    <p:sldLayoutId id="2147483661" r:id="rId3"/>
    <p:sldLayoutId id="2147483668" r:id="rId4"/>
    <p:sldLayoutId id="2147483669" r:id="rId5"/>
    <p:sldLayoutId id="2147483670" r:id="rId6"/>
    <p:sldLayoutId id="2147483666" r:id="rId7"/>
    <p:sldLayoutId id="2147483677" r:id="rId8"/>
    <p:sldLayoutId id="2147483662" r:id="rId9"/>
    <p:sldLayoutId id="2147483664" r:id="rId10"/>
    <p:sldLayoutId id="2147483671" r:id="rId11"/>
    <p:sldLayoutId id="2147483672" r:id="rId12"/>
    <p:sldLayoutId id="2147483673" r:id="rId13"/>
    <p:sldLayoutId id="2147483675" r:id="rId14"/>
    <p:sldLayoutId id="2147483674" r:id="rId15"/>
    <p:sldLayoutId id="2147483678" r:id="rId16"/>
    <p:sldLayoutId id="2147483680" r:id="rId17"/>
  </p:sldLayoutIdLst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914400" rtl="0" eaLnBrk="1" latinLnBrk="0" hangingPunct="1">
        <a:lnSpc>
          <a:spcPct val="105000"/>
        </a:lnSpc>
        <a:spcBef>
          <a:spcPts val="800"/>
        </a:spcBef>
        <a:buSzPct val="90000"/>
        <a:buFont typeface="Wingdings 2" panose="05020102010507070707" pitchFamily="18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0" indent="-324000" algn="l" defTabSz="914400" rtl="0" eaLnBrk="1" latinLnBrk="0" hangingPunct="1">
        <a:lnSpc>
          <a:spcPct val="105000"/>
        </a:lnSpc>
        <a:spcBef>
          <a:spcPts val="0"/>
        </a:spcBef>
        <a:buSzPct val="90000"/>
        <a:buFont typeface="Wingdings 2" panose="05020102010507070707" pitchFamily="18" charset="2"/>
        <a:buChar char="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36000" indent="-288000" algn="l" defTabSz="914400" rtl="0" eaLnBrk="1" latinLnBrk="0" hangingPunct="1">
        <a:lnSpc>
          <a:spcPct val="105000"/>
        </a:lnSpc>
        <a:spcBef>
          <a:spcPts val="0"/>
        </a:spcBef>
        <a:buFont typeface="Wingdings 2" panose="05020102010507070707" pitchFamily="18" charset="2"/>
        <a:buChar char="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000" indent="-288000" algn="l" defTabSz="914400" rtl="0" eaLnBrk="1" latinLnBrk="0" hangingPunct="1">
        <a:lnSpc>
          <a:spcPct val="105000"/>
        </a:lnSpc>
        <a:spcBef>
          <a:spcPts val="0"/>
        </a:spcBef>
        <a:buFont typeface="Wingdings 2" panose="05020102010507070707" pitchFamily="18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12000" indent="-288000" algn="l" defTabSz="914400" rtl="0" eaLnBrk="1" latinLnBrk="0" hangingPunct="1">
        <a:lnSpc>
          <a:spcPct val="105000"/>
        </a:lnSpc>
        <a:spcBef>
          <a:spcPts val="0"/>
        </a:spcBef>
        <a:buFont typeface="Wingdings 2" panose="05020102010507070707" pitchFamily="18" charset="2"/>
        <a:buChar char="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43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title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your</a:t>
            </a:r>
            <a:r>
              <a:rPr lang="de-AT" dirty="0"/>
              <a:t> </a:t>
            </a:r>
            <a:r>
              <a:rPr lang="de-AT" dirty="0" err="1"/>
              <a:t>topic</a:t>
            </a:r>
            <a:r>
              <a:rPr lang="de-AT" dirty="0"/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Insert </a:t>
            </a:r>
            <a:r>
              <a:rPr lang="de-AT" dirty="0" err="1"/>
              <a:t>your</a:t>
            </a:r>
            <a:r>
              <a:rPr lang="de-AT" dirty="0"/>
              <a:t> </a:t>
            </a:r>
            <a:r>
              <a:rPr lang="de-AT" dirty="0" err="1"/>
              <a:t>name</a:t>
            </a:r>
            <a:endParaRPr lang="de-AT" dirty="0"/>
          </a:p>
          <a:p>
            <a:r>
              <a:rPr lang="de-AT" dirty="0"/>
              <a:t>Insert </a:t>
            </a:r>
            <a:r>
              <a:rPr lang="de-AT" dirty="0" err="1"/>
              <a:t>your</a:t>
            </a:r>
            <a:r>
              <a:rPr lang="de-AT" dirty="0"/>
              <a:t> </a:t>
            </a:r>
            <a:r>
              <a:rPr lang="de-AT" dirty="0" err="1"/>
              <a:t>student</a:t>
            </a:r>
            <a:r>
              <a:rPr lang="de-AT" dirty="0"/>
              <a:t> </a:t>
            </a:r>
            <a:r>
              <a:rPr lang="de-AT" dirty="0" err="1"/>
              <a:t>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448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AT" dirty="0"/>
            </a:br>
            <a:r>
              <a:rPr lang="de-AT" dirty="0"/>
              <a:t>Agenda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Relevance &amp; Motivation of your topic</a:t>
            </a:r>
          </a:p>
          <a:p>
            <a:r>
              <a:rPr lang="en-US" dirty="0"/>
              <a:t>Research Question(s)</a:t>
            </a:r>
          </a:p>
          <a:p>
            <a:r>
              <a:rPr lang="en-US" dirty="0"/>
              <a:t>Structure</a:t>
            </a:r>
          </a:p>
          <a:p>
            <a:r>
              <a:rPr lang="en-US" dirty="0"/>
              <a:t>Method/Research Design</a:t>
            </a:r>
          </a:p>
          <a:p>
            <a:r>
              <a:rPr lang="en-US" dirty="0"/>
              <a:t>Major Results (Findings &amp; Discussion)</a:t>
            </a:r>
          </a:p>
          <a:p>
            <a:r>
              <a:rPr lang="en-US" dirty="0"/>
              <a:t>Conclusion </a:t>
            </a:r>
          </a:p>
          <a:p>
            <a:endParaRPr lang="en-US" dirty="0"/>
          </a:p>
          <a:p>
            <a:pPr marL="324000" lvl="1" indent="0">
              <a:buNone/>
            </a:pPr>
            <a:endParaRPr lang="en-US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extplatzhalt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478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AT" dirty="0"/>
            </a:br>
            <a:r>
              <a:rPr lang="de-AT" dirty="0" err="1"/>
              <a:t>Relevance</a:t>
            </a:r>
            <a:r>
              <a:rPr lang="de-AT" dirty="0"/>
              <a:t> &amp; Motivation (</a:t>
            </a:r>
            <a:r>
              <a:rPr lang="de-AT" dirty="0" err="1"/>
              <a:t>Why</a:t>
            </a:r>
            <a:r>
              <a:rPr lang="de-AT" dirty="0"/>
              <a:t>?)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describe the practical and academic relevance and motivation of your thesis in 3-5 bullet points:</a:t>
            </a:r>
            <a:br>
              <a:rPr lang="en-US" dirty="0"/>
            </a:br>
            <a:endParaRPr lang="en-US" sz="11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668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AT" dirty="0"/>
            </a:br>
            <a:r>
              <a:rPr lang="de-AT" dirty="0"/>
              <a:t>Research Questions (</a:t>
            </a:r>
            <a:r>
              <a:rPr lang="de-AT" dirty="0" err="1"/>
              <a:t>What</a:t>
            </a:r>
            <a:r>
              <a:rPr lang="de-AT" dirty="0"/>
              <a:t>?)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  <a:p>
            <a:pPr lvl="1"/>
            <a:r>
              <a:rPr lang="en-US" dirty="0"/>
              <a:t>Show us your research questions</a:t>
            </a:r>
            <a:endParaRPr lang="en-US" b="1" dirty="0"/>
          </a:p>
          <a:p>
            <a:pPr lvl="1"/>
            <a:r>
              <a:rPr lang="en-US" dirty="0"/>
              <a:t>Explain what lead you to this questions</a:t>
            </a:r>
          </a:p>
          <a:p>
            <a:pPr lvl="1"/>
            <a:r>
              <a:rPr lang="en-US" dirty="0"/>
              <a:t>Why are they important/interesting?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67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AT" dirty="0"/>
            </a:br>
            <a:r>
              <a:rPr lang="de-AT" dirty="0" err="1"/>
              <a:t>Structure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Thesis (HOW?)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insert your table of content and elaborate the </a:t>
            </a:r>
            <a:br>
              <a:rPr lang="en-US" dirty="0"/>
            </a:br>
            <a:r>
              <a:rPr lang="en-US" dirty="0"/>
              <a:t>“</a:t>
            </a:r>
            <a:r>
              <a:rPr lang="en-US" b="1" dirty="0"/>
              <a:t>red thread</a:t>
            </a:r>
            <a:r>
              <a:rPr lang="en-US" dirty="0"/>
              <a:t>” in your thesis.</a:t>
            </a:r>
          </a:p>
          <a:p>
            <a:endParaRPr lang="en-US" dirty="0"/>
          </a:p>
          <a:p>
            <a:r>
              <a:rPr lang="en-US" dirty="0"/>
              <a:t>Briefly explain:</a:t>
            </a:r>
          </a:p>
          <a:p>
            <a:pPr lvl="1"/>
            <a:r>
              <a:rPr lang="en-US" dirty="0"/>
              <a:t>What is covered by the main chapters?</a:t>
            </a:r>
          </a:p>
          <a:p>
            <a:pPr lvl="1"/>
            <a:r>
              <a:rPr lang="en-US" dirty="0"/>
              <a:t>Why you ordered your approach like this?</a:t>
            </a:r>
          </a:p>
          <a:p>
            <a:pPr lvl="1"/>
            <a:r>
              <a:rPr lang="en-US" dirty="0"/>
              <a:t>How does it answer your research questions?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75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AT" dirty="0"/>
            </a:br>
            <a:r>
              <a:rPr lang="de-AT" dirty="0"/>
              <a:t>Method/</a:t>
            </a:r>
            <a:r>
              <a:rPr lang="de-AT" dirty="0" err="1"/>
              <a:t>research</a:t>
            </a:r>
            <a:r>
              <a:rPr lang="de-AT" dirty="0"/>
              <a:t> Design (</a:t>
            </a:r>
            <a:r>
              <a:rPr lang="de-AT" dirty="0" err="1"/>
              <a:t>how</a:t>
            </a:r>
            <a:r>
              <a:rPr lang="de-AT" dirty="0"/>
              <a:t>?)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  <a:p>
            <a:pPr lvl="1"/>
            <a:r>
              <a:rPr lang="en-US" sz="1600" dirty="0"/>
              <a:t>Describe your models, theories, solution approaches that you applied to answer your research questions</a:t>
            </a:r>
          </a:p>
          <a:p>
            <a:pPr lvl="1"/>
            <a:r>
              <a:rPr lang="en-US" sz="1600" dirty="0"/>
              <a:t>Explain why you have chosen to use this approach</a:t>
            </a:r>
          </a:p>
          <a:p>
            <a:pPr lvl="1"/>
            <a:r>
              <a:rPr lang="en-US" sz="1600" dirty="0"/>
              <a:t>Tell us about your experiences in applying your method (what would you suggest the others?) </a:t>
            </a:r>
          </a:p>
          <a:p>
            <a:pPr lvl="1"/>
            <a:endParaRPr lang="en-US" sz="1600" dirty="0"/>
          </a:p>
          <a:p>
            <a:r>
              <a:rPr lang="en-US" dirty="0"/>
              <a:t>Object of investigation</a:t>
            </a:r>
          </a:p>
          <a:p>
            <a:pPr lvl="1"/>
            <a:r>
              <a:rPr lang="en-US" sz="1600" dirty="0"/>
              <a:t>Tell us about your object of investigation</a:t>
            </a:r>
          </a:p>
          <a:p>
            <a:pPr lvl="2"/>
            <a:r>
              <a:rPr lang="en-US" sz="1400" dirty="0"/>
              <a:t>Interview partners, cases, data sets, etc.</a:t>
            </a:r>
          </a:p>
          <a:p>
            <a:pPr lvl="1"/>
            <a:r>
              <a:rPr lang="en-US" sz="1800" dirty="0"/>
              <a:t>Data collection</a:t>
            </a:r>
          </a:p>
          <a:p>
            <a:pPr lvl="2"/>
            <a:r>
              <a:rPr lang="en-US" sz="1400" dirty="0"/>
              <a:t>How did you collect data or which data did you use?</a:t>
            </a:r>
          </a:p>
          <a:p>
            <a:pPr lvl="1"/>
            <a:r>
              <a:rPr lang="en-US" sz="1600" dirty="0"/>
              <a:t>Data analysis</a:t>
            </a:r>
          </a:p>
          <a:p>
            <a:pPr lvl="2"/>
            <a:r>
              <a:rPr lang="en-US" sz="1400" dirty="0"/>
              <a:t>Useful tools, visualizations, etc. 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208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7200" y="439263"/>
            <a:ext cx="7938000" cy="938696"/>
          </a:xfrm>
        </p:spPr>
        <p:txBody>
          <a:bodyPr/>
          <a:lstStyle/>
          <a:p>
            <a:br>
              <a:rPr lang="de-AT" dirty="0"/>
            </a:br>
            <a:r>
              <a:rPr lang="de-AT" dirty="0"/>
              <a:t>Major </a:t>
            </a:r>
            <a:r>
              <a:rPr lang="de-AT" dirty="0" err="1"/>
              <a:t>Results</a:t>
            </a:r>
            <a:r>
              <a:rPr lang="de-AT" dirty="0"/>
              <a:t> </a:t>
            </a:r>
            <a:br>
              <a:rPr lang="de-AT" dirty="0"/>
            </a:br>
            <a:r>
              <a:rPr lang="de-AT" dirty="0"/>
              <a:t>(</a:t>
            </a:r>
            <a:r>
              <a:rPr lang="de-AT" dirty="0" err="1"/>
              <a:t>Findings</a:t>
            </a:r>
            <a:r>
              <a:rPr lang="de-AT" dirty="0"/>
              <a:t> &amp; </a:t>
            </a:r>
            <a:r>
              <a:rPr lang="de-AT" dirty="0" err="1"/>
              <a:t>Discussion</a:t>
            </a:r>
            <a:r>
              <a:rPr lang="de-AT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up your core results </a:t>
            </a:r>
          </a:p>
          <a:p>
            <a:pPr lvl="1"/>
            <a:r>
              <a:rPr lang="en-US" sz="1800" dirty="0"/>
              <a:t>Developed frameworks</a:t>
            </a:r>
          </a:p>
          <a:p>
            <a:pPr lvl="1"/>
            <a:r>
              <a:rPr lang="en-US" sz="1800" dirty="0"/>
              <a:t>Interesting observations </a:t>
            </a:r>
          </a:p>
          <a:p>
            <a:pPr lvl="1"/>
            <a:r>
              <a:rPr lang="en-US" sz="1800" dirty="0"/>
              <a:t>Unexpected deviations</a:t>
            </a:r>
          </a:p>
          <a:p>
            <a:pPr lvl="1"/>
            <a:r>
              <a:rPr lang="en-US" sz="1800" dirty="0"/>
              <a:t>Research gaps</a:t>
            </a:r>
          </a:p>
          <a:p>
            <a:pPr lvl="1"/>
            <a:r>
              <a:rPr lang="en-US" sz="1800" dirty="0"/>
              <a:t>Etc.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you have fancy graphics this is the place to show them ;-) 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867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4D2BB-69F6-457F-BDCF-43C97BC84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AT" dirty="0"/>
            </a:br>
            <a:r>
              <a:rPr lang="en-US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AD97DA-6B71-4CED-8142-8A8E54E49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up your thesis</a:t>
            </a:r>
          </a:p>
          <a:p>
            <a:pPr lvl="1"/>
            <a:r>
              <a:rPr lang="en-US" sz="1800" dirty="0"/>
              <a:t>Learnings</a:t>
            </a:r>
          </a:p>
          <a:p>
            <a:pPr lvl="1"/>
            <a:r>
              <a:rPr lang="en-US" sz="1800" dirty="0"/>
              <a:t>Implications</a:t>
            </a:r>
          </a:p>
          <a:p>
            <a:pPr lvl="1"/>
            <a:r>
              <a:rPr lang="en-US" sz="1800" dirty="0"/>
              <a:t>Limitations</a:t>
            </a:r>
          </a:p>
          <a:p>
            <a:pPr lvl="1"/>
            <a:r>
              <a:rPr lang="en-US" sz="1800" dirty="0"/>
              <a:t>Future research directions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9ACF2A40-3C86-4933-9832-706DC793F1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F07911A-67BC-40CC-AB99-67FF359A253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6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JKU">
      <a:dk1>
        <a:srgbClr val="000000"/>
      </a:dk1>
      <a:lt1>
        <a:sysClr val="window" lastClr="FFFFFF"/>
      </a:lt1>
      <a:dk2>
        <a:srgbClr val="9C477B"/>
      </a:dk2>
      <a:lt2>
        <a:srgbClr val="BBD032"/>
      </a:lt2>
      <a:accent1>
        <a:srgbClr val="808288"/>
      </a:accent1>
      <a:accent2>
        <a:srgbClr val="046E98"/>
      </a:accent2>
      <a:accent3>
        <a:srgbClr val="5CCFCB"/>
      </a:accent3>
      <a:accent4>
        <a:srgbClr val="4CAC4E"/>
      </a:accent4>
      <a:accent5>
        <a:srgbClr val="E73729"/>
      </a:accent5>
      <a:accent6>
        <a:srgbClr val="FBBA00"/>
      </a:accent6>
      <a:hlink>
        <a:srgbClr val="0563C1"/>
      </a:hlink>
      <a:folHlink>
        <a:srgbClr val="954F72"/>
      </a:folHlink>
    </a:clrScheme>
    <a:fontScheme name="JKU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 Arial EN emf" id="{B851EDC3-7478-488A-ADD3-D5C1C3A63F14}" vid="{BD9556AC-E03E-4605-BD92-2440E87BA6E3}"/>
    </a:ext>
  </a:extLst>
</a:theme>
</file>

<file path=ppt/theme/theme2.xml><?xml version="1.0" encoding="utf-8"?>
<a:theme xmlns:a="http://schemas.openxmlformats.org/drawingml/2006/main" name="Office Theme">
  <a:themeElements>
    <a:clrScheme name="JKU">
      <a:dk1>
        <a:srgbClr val="000000"/>
      </a:dk1>
      <a:lt1>
        <a:sysClr val="window" lastClr="FFFFFF"/>
      </a:lt1>
      <a:dk2>
        <a:srgbClr val="8A386C"/>
      </a:dk2>
      <a:lt2>
        <a:srgbClr val="AECB30"/>
      </a:lt2>
      <a:accent1>
        <a:srgbClr val="59636C"/>
      </a:accent1>
      <a:accent2>
        <a:srgbClr val="0081BE"/>
      </a:accent2>
      <a:accent3>
        <a:srgbClr val="72D2E8"/>
      </a:accent3>
      <a:accent4>
        <a:srgbClr val="47B44E"/>
      </a:accent4>
      <a:accent5>
        <a:srgbClr val="E74824"/>
      </a:accent5>
      <a:accent6>
        <a:srgbClr val="F9A900"/>
      </a:accent6>
      <a:hlink>
        <a:srgbClr val="0563C1"/>
      </a:hlink>
      <a:folHlink>
        <a:srgbClr val="954F72"/>
      </a:folHlink>
    </a:clrScheme>
    <a:fontScheme name="JKU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JKU">
      <a:dk1>
        <a:srgbClr val="000000"/>
      </a:dk1>
      <a:lt1>
        <a:sysClr val="window" lastClr="FFFFFF"/>
      </a:lt1>
      <a:dk2>
        <a:srgbClr val="8A386C"/>
      </a:dk2>
      <a:lt2>
        <a:srgbClr val="AECB30"/>
      </a:lt2>
      <a:accent1>
        <a:srgbClr val="59636C"/>
      </a:accent1>
      <a:accent2>
        <a:srgbClr val="0081BE"/>
      </a:accent2>
      <a:accent3>
        <a:srgbClr val="72D2E8"/>
      </a:accent3>
      <a:accent4>
        <a:srgbClr val="47B44E"/>
      </a:accent4>
      <a:accent5>
        <a:srgbClr val="E74824"/>
      </a:accent5>
      <a:accent6>
        <a:srgbClr val="F9A900"/>
      </a:accent6>
      <a:hlink>
        <a:srgbClr val="0563C1"/>
      </a:hlink>
      <a:folHlink>
        <a:srgbClr val="954F72"/>
      </a:folHlink>
    </a:clrScheme>
    <a:fontScheme name="JKU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 Vorlage Arial EN</Template>
  <TotalTime>0</TotalTime>
  <Words>285</Words>
  <Application>Microsoft Office PowerPoint</Application>
  <PresentationFormat>Bildschirmpräsentation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Wingdings 2</vt:lpstr>
      <vt:lpstr>Office</vt:lpstr>
      <vt:lpstr>title of your topic </vt:lpstr>
      <vt:lpstr> Agenda</vt:lpstr>
      <vt:lpstr> Relevance &amp; Motivation (Why?)</vt:lpstr>
      <vt:lpstr> Research Questions (What?)</vt:lpstr>
      <vt:lpstr> Structure of the Thesis (HOW?)</vt:lpstr>
      <vt:lpstr> Method/research Design (how?)</vt:lpstr>
      <vt:lpstr> Major Results  (Findings &amp; Discussion)</vt:lpstr>
      <vt:lpstr> Conclusion</vt:lpstr>
    </vt:vector>
  </TitlesOfParts>
  <Company>JKU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AK110833</dc:creator>
  <cp:lastModifiedBy>Krawinkler Marcella</cp:lastModifiedBy>
  <cp:revision>29</cp:revision>
  <dcterms:created xsi:type="dcterms:W3CDTF">2018-05-08T09:01:45Z</dcterms:created>
  <dcterms:modified xsi:type="dcterms:W3CDTF">2023-06-01T07:40:12Z</dcterms:modified>
</cp:coreProperties>
</file>