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7" r:id="rId5"/>
    <p:sldId id="259" r:id="rId6"/>
    <p:sldId id="268" r:id="rId7"/>
    <p:sldId id="260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B01FF1-6531-410F-B824-654BF5E97253}" type="datetimeFigureOut">
              <a:rPr lang="de-AT" smtClean="0"/>
              <a:t>24.10.2017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72B33-78FD-4F29-8FE7-2F48A63F33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724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72B33-78FD-4F29-8FE7-2F48A63F3341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12613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25.10.2017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2A0-C5A0-46AC-BC02-9719385B9D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9318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25.10.2017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2A0-C5A0-46AC-BC02-9719385B9D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0314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25.10.2017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2A0-C5A0-46AC-BC02-9719385B9D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8317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25.10.2017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2A0-C5A0-46AC-BC02-9719385B9D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4127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25.10.2017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2A0-C5A0-46AC-BC02-9719385B9D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5144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25.10.2017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2A0-C5A0-46AC-BC02-9719385B9D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97817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25.10.2017</a:t>
            </a:r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2A0-C5A0-46AC-BC02-9719385B9D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1554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25.10.2017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2A0-C5A0-46AC-BC02-9719385B9D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1232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25.10.2017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2A0-C5A0-46AC-BC02-9719385B9D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68622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25.10.2017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2A0-C5A0-46AC-BC02-9719385B9D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4787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25.10.2017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2A0-C5A0-46AC-BC02-9719385B9D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2259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/>
              <a:t>25.10.2017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FD2A0-C5A0-46AC-BC02-9719385B9DB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4590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b="1" dirty="0"/>
              <a:t>The Power Resources Model</a:t>
            </a:r>
            <a:r>
              <a:rPr lang="de-AT" dirty="0"/>
              <a:t/>
            </a:r>
            <a:br>
              <a:rPr lang="de-AT" dirty="0"/>
            </a:br>
            <a:r>
              <a:rPr lang="de-AT" sz="3600" i="1" dirty="0"/>
              <a:t>Walter </a:t>
            </a:r>
            <a:r>
              <a:rPr lang="de-AT" sz="3600" i="1" dirty="0" err="1"/>
              <a:t>Korpi</a:t>
            </a:r>
            <a:endParaRPr lang="de-AT" sz="3600" i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AT" sz="2000" dirty="0" err="1"/>
              <a:t>Eichlberger</a:t>
            </a:r>
            <a:r>
              <a:rPr lang="de-AT" sz="2000" dirty="0"/>
              <a:t> Doris</a:t>
            </a:r>
          </a:p>
          <a:p>
            <a:r>
              <a:rPr lang="de-AT" sz="2000" dirty="0"/>
              <a:t>Spitzer Katrin</a:t>
            </a:r>
          </a:p>
          <a:p>
            <a:endParaRPr lang="de-AT" sz="2000" dirty="0"/>
          </a:p>
          <a:p>
            <a:r>
              <a:rPr lang="de-AT" sz="1800" dirty="0"/>
              <a:t>VU Wohlfahrtsstaatstheorien | Dr.  Harald Stöger</a:t>
            </a:r>
          </a:p>
        </p:txBody>
      </p:sp>
    </p:spTree>
    <p:extLst>
      <p:ext uri="{BB962C8B-B14F-4D97-AF65-F5344CB8AC3E}">
        <p14:creationId xmlns:p14="http://schemas.microsoft.com/office/powerpoint/2010/main" val="834266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b="1" dirty="0"/>
              <a:t>Vielen Dank für die Aufmerksamkeit</a:t>
            </a: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de-AT" sz="2400" dirty="0" err="1"/>
              <a:t>Eichlberger</a:t>
            </a:r>
            <a:r>
              <a:rPr lang="de-AT" sz="2400" dirty="0"/>
              <a:t> Doris</a:t>
            </a:r>
          </a:p>
          <a:p>
            <a:r>
              <a:rPr lang="de-AT" sz="2400" dirty="0"/>
              <a:t>Spitzer Katrin</a:t>
            </a:r>
          </a:p>
          <a:p>
            <a:endParaRPr lang="de-AT" sz="2400" dirty="0"/>
          </a:p>
          <a:p>
            <a:r>
              <a:rPr lang="de-AT" sz="2400" dirty="0"/>
              <a:t>VU Wohlfahrtsstaatstheorien | Harald Stöger</a:t>
            </a:r>
          </a:p>
        </p:txBody>
      </p:sp>
    </p:spTree>
    <p:extLst>
      <p:ext uri="{BB962C8B-B14F-4D97-AF65-F5344CB8AC3E}">
        <p14:creationId xmlns:p14="http://schemas.microsoft.com/office/powerpoint/2010/main" val="4177951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/>
              <a:t>Ziel des Textes</a:t>
            </a:r>
          </a:p>
          <a:p>
            <a:r>
              <a:rPr lang="de-AT" dirty="0"/>
              <a:t>Machtressourcen allgemein</a:t>
            </a:r>
          </a:p>
          <a:p>
            <a:r>
              <a:rPr lang="de-AT" dirty="0"/>
              <a:t>Thesen und Argumente</a:t>
            </a:r>
          </a:p>
          <a:p>
            <a:r>
              <a:rPr lang="de-AT" dirty="0"/>
              <a:t>WAS wird erklärt – abhängige Variable</a:t>
            </a:r>
          </a:p>
          <a:p>
            <a:r>
              <a:rPr lang="de-AT" dirty="0"/>
              <a:t>WIE wird erklärt – unabhängige Variable</a:t>
            </a:r>
          </a:p>
          <a:p>
            <a:r>
              <a:rPr lang="de-AT" dirty="0"/>
              <a:t>Kritik</a:t>
            </a:r>
          </a:p>
          <a:p>
            <a:r>
              <a:rPr lang="de-AT" dirty="0"/>
              <a:t>Diskussion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2A0-C5A0-46AC-BC02-9719385B9DBD}" type="slidenum">
              <a:rPr lang="de-AT" smtClean="0"/>
              <a:t>2</a:t>
            </a:fld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25.10.2017</a:t>
            </a:r>
          </a:p>
        </p:txBody>
      </p:sp>
    </p:spTree>
    <p:extLst>
      <p:ext uri="{BB962C8B-B14F-4D97-AF65-F5344CB8AC3E}">
        <p14:creationId xmlns:p14="http://schemas.microsoft.com/office/powerpoint/2010/main" val="628396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Ziel des Textes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Machtressourcen-Model anhand mehrerer Zugänge erklären</a:t>
            </a:r>
          </a:p>
          <a:p>
            <a:r>
              <a:rPr lang="de-AT" dirty="0"/>
              <a:t>Auswirkungen der Verteilung von Machtressourcen</a:t>
            </a:r>
          </a:p>
          <a:p>
            <a:r>
              <a:rPr lang="de-AT" dirty="0"/>
              <a:t>„</a:t>
            </a:r>
            <a:r>
              <a:rPr lang="de-AT" dirty="0" err="1"/>
              <a:t>Societal</a:t>
            </a:r>
            <a:r>
              <a:rPr lang="de-AT" dirty="0"/>
              <a:t> </a:t>
            </a:r>
            <a:r>
              <a:rPr lang="de-AT" dirty="0" err="1"/>
              <a:t>Bargaining</a:t>
            </a:r>
            <a:r>
              <a:rPr lang="de-AT" dirty="0"/>
              <a:t>“ soll zur Minimierung der Klassenspaltung beitragen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2A0-C5A0-46AC-BC02-9719385B9DBD}" type="slidenum">
              <a:rPr lang="de-AT" smtClean="0"/>
              <a:t>3</a:t>
            </a:fld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25.10.2017</a:t>
            </a:r>
          </a:p>
        </p:txBody>
      </p:sp>
    </p:spTree>
    <p:extLst>
      <p:ext uri="{BB962C8B-B14F-4D97-AF65-F5344CB8AC3E}">
        <p14:creationId xmlns:p14="http://schemas.microsoft.com/office/powerpoint/2010/main" val="466516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Machtressourcen allgemein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rmAutofit lnSpcReduction="10000"/>
          </a:bodyPr>
          <a:lstStyle/>
          <a:p>
            <a:r>
              <a:rPr lang="de-AT" dirty="0"/>
              <a:t>Machtressourcen als Fähigkeit, andere zu belohnen oder zu bestrafen</a:t>
            </a:r>
          </a:p>
          <a:p>
            <a:r>
              <a:rPr lang="de-AT" dirty="0"/>
              <a:t>variieren je nach Situation:</a:t>
            </a:r>
          </a:p>
          <a:p>
            <a:pPr lvl="1"/>
            <a:r>
              <a:rPr lang="de-AT" dirty="0"/>
              <a:t>Anzahl Personen, welche für Belohnung oder Bestrafung empfänglich sind → Ausmaß</a:t>
            </a:r>
          </a:p>
          <a:p>
            <a:pPr lvl="1"/>
            <a:r>
              <a:rPr lang="de-AT" dirty="0"/>
              <a:t>in Bezug auf die Rahmenbedingungen</a:t>
            </a:r>
          </a:p>
          <a:p>
            <a:pPr lvl="1"/>
            <a:r>
              <a:rPr lang="de-AT" dirty="0"/>
              <a:t>Knappheit einer Ressource</a:t>
            </a:r>
          </a:p>
          <a:p>
            <a:pPr lvl="1"/>
            <a:r>
              <a:rPr lang="de-AT" dirty="0"/>
              <a:t>Wichtigkeit für Individuen</a:t>
            </a:r>
          </a:p>
          <a:p>
            <a:pPr lvl="1"/>
            <a:r>
              <a:rPr lang="de-AT" dirty="0"/>
              <a:t>Umwandelbarkeit der Machtressourcen</a:t>
            </a:r>
          </a:p>
          <a:p>
            <a:pPr lvl="1"/>
            <a:r>
              <a:rPr lang="de-AT" dirty="0"/>
              <a:t>Kosten und Mobilisierung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25.10.2017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2A0-C5A0-46AC-BC02-9719385B9DBD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15926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Thesen und Argumente 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709120"/>
          </a:xfrm>
        </p:spPr>
        <p:txBody>
          <a:bodyPr>
            <a:normAutofit lnSpcReduction="10000"/>
          </a:bodyPr>
          <a:lstStyle/>
          <a:p>
            <a:r>
              <a:rPr lang="de-AT" dirty="0"/>
              <a:t>Verschiedene Annahmen zur Stabilität</a:t>
            </a:r>
          </a:p>
          <a:p>
            <a:r>
              <a:rPr lang="de-AT" dirty="0"/>
              <a:t>2 Arten und Dimensionen von MR zentral für Unterscheidung zwischen pluralistischen und marxistischen </a:t>
            </a:r>
            <a:r>
              <a:rPr lang="de-AT" dirty="0" err="1"/>
              <a:t>SozialwissenschaftlerInnen</a:t>
            </a:r>
            <a:endParaRPr lang="de-AT" dirty="0"/>
          </a:p>
          <a:p>
            <a:pPr lvl="1"/>
            <a:r>
              <a:rPr lang="de-AT" dirty="0"/>
              <a:t>1. Art: Kapital und Kontrolle über Produktionsmittel</a:t>
            </a:r>
          </a:p>
          <a:p>
            <a:pPr lvl="1"/>
            <a:r>
              <a:rPr lang="de-AT" dirty="0"/>
              <a:t>2. Art: Humankapital (Arbeitskraft, Bildung, </a:t>
            </a:r>
            <a:r>
              <a:rPr lang="de-AT" dirty="0" err="1"/>
              <a:t>Fähigk</a:t>
            </a:r>
            <a:r>
              <a:rPr lang="de-AT" dirty="0"/>
              <a:t>.)</a:t>
            </a:r>
          </a:p>
          <a:p>
            <a:r>
              <a:rPr lang="de-AT" dirty="0"/>
              <a:t>Verteilung der MR zwischen Arbeits- und Wirtschaftsverbänden führt zu verschieden Konsequenzen</a:t>
            </a:r>
          </a:p>
          <a:p>
            <a:endParaRPr lang="de-AT" dirty="0"/>
          </a:p>
          <a:p>
            <a:pPr lvl="1"/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2A0-C5A0-46AC-BC02-9719385B9DBD}" type="slidenum">
              <a:rPr lang="de-AT" smtClean="0"/>
              <a:t>5</a:t>
            </a:fld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25.10.2017</a:t>
            </a:r>
          </a:p>
        </p:txBody>
      </p:sp>
    </p:spTree>
    <p:extLst>
      <p:ext uri="{BB962C8B-B14F-4D97-AF65-F5344CB8AC3E}">
        <p14:creationId xmlns:p14="http://schemas.microsoft.com/office/powerpoint/2010/main" val="35398540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Thesen und Argumente II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„</a:t>
            </a:r>
            <a:r>
              <a:rPr lang="de-AT" dirty="0" err="1"/>
              <a:t>Societal</a:t>
            </a:r>
            <a:r>
              <a:rPr lang="de-AT" dirty="0"/>
              <a:t> </a:t>
            </a:r>
            <a:r>
              <a:rPr lang="de-AT" dirty="0" err="1"/>
              <a:t>Bargaining</a:t>
            </a:r>
            <a:r>
              <a:rPr lang="de-AT" dirty="0"/>
              <a:t>“ wichtig für Steigerung der Verhandlungskraft von AN</a:t>
            </a:r>
          </a:p>
          <a:p>
            <a:r>
              <a:rPr lang="de-AT" dirty="0"/>
              <a:t>Klassenspaltungskonzept zur Erklärung von sozialen Konflikten, Verteilung von Gütern und sozialen Wandel</a:t>
            </a:r>
          </a:p>
          <a:p>
            <a:r>
              <a:rPr lang="de-AT" dirty="0"/>
              <a:t>Verschiedene Ansätze zur Erklärung von Klassenspaltungen: Marx, Weber, Parkin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25.10.2017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2A0-C5A0-46AC-BC02-9719385B9DBD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14893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Erklärte Variablen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b="1" dirty="0"/>
              <a:t>Abhängige Variable:</a:t>
            </a:r>
          </a:p>
          <a:p>
            <a:pPr lvl="1"/>
            <a:r>
              <a:rPr lang="de-AT" dirty="0"/>
              <a:t>Machtressourcen</a:t>
            </a:r>
          </a:p>
          <a:p>
            <a:r>
              <a:rPr lang="de-AT" b="1" dirty="0"/>
              <a:t>Unabhängige Variablen:</a:t>
            </a:r>
          </a:p>
          <a:p>
            <a:pPr lvl="1"/>
            <a:r>
              <a:rPr lang="de-AT" dirty="0"/>
              <a:t>Verschiedene Ansätze</a:t>
            </a:r>
          </a:p>
          <a:p>
            <a:pPr lvl="1"/>
            <a:r>
              <a:rPr lang="de-AT" dirty="0"/>
              <a:t>Sozialer Wandel</a:t>
            </a:r>
          </a:p>
          <a:p>
            <a:pPr lvl="1"/>
            <a:r>
              <a:rPr lang="de-AT" dirty="0"/>
              <a:t>„</a:t>
            </a:r>
            <a:r>
              <a:rPr lang="de-AT" dirty="0" err="1"/>
              <a:t>Societal</a:t>
            </a:r>
            <a:r>
              <a:rPr lang="de-AT" dirty="0"/>
              <a:t> </a:t>
            </a:r>
            <a:r>
              <a:rPr lang="de-AT" dirty="0" err="1"/>
              <a:t>Bargaining</a:t>
            </a:r>
            <a:r>
              <a:rPr lang="de-AT" dirty="0"/>
              <a:t>“</a:t>
            </a:r>
          </a:p>
          <a:p>
            <a:pPr lvl="1"/>
            <a:r>
              <a:rPr lang="de-AT" dirty="0"/>
              <a:t>Klassenkampf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2A0-C5A0-46AC-BC02-9719385B9DBD}" type="slidenum">
              <a:rPr lang="de-AT" smtClean="0"/>
              <a:t>7</a:t>
            </a:fld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25.10.2017</a:t>
            </a:r>
          </a:p>
        </p:txBody>
      </p:sp>
    </p:spTree>
    <p:extLst>
      <p:ext uri="{BB962C8B-B14F-4D97-AF65-F5344CB8AC3E}">
        <p14:creationId xmlns:p14="http://schemas.microsoft.com/office/powerpoint/2010/main" val="3701106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Kritik</a:t>
            </a:r>
          </a:p>
        </p:txBody>
      </p:sp>
      <p:sp>
        <p:nvSpPr>
          <p:cNvPr id="10" name="Inhaltsplatzhalt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Gute Struktur des Textes</a:t>
            </a:r>
          </a:p>
          <a:p>
            <a:r>
              <a:rPr lang="de-AT" dirty="0"/>
              <a:t>Vergleiche verschiedener Ansätze und Autoren</a:t>
            </a:r>
          </a:p>
          <a:p>
            <a:r>
              <a:rPr lang="de-AT" dirty="0"/>
              <a:t>Eigene Meinung immer wieder eingebracht</a:t>
            </a:r>
          </a:p>
          <a:p>
            <a:r>
              <a:rPr lang="de-AT" dirty="0"/>
              <a:t>Grundsätzlich sehr theoretisch</a:t>
            </a:r>
          </a:p>
          <a:p>
            <a:pPr lvl="1"/>
            <a:r>
              <a:rPr lang="de-AT" dirty="0"/>
              <a:t>Keine Darstellung der MR-Verteilung im Zeitverlauf (konkretes Beispiel)</a:t>
            </a:r>
          </a:p>
          <a:p>
            <a:pPr marL="0" indent="0">
              <a:buNone/>
            </a:pPr>
            <a:endParaRPr lang="de-AT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25.10.2017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2A0-C5A0-46AC-BC02-9719385B9DBD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1291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Diskussion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de-AT" dirty="0"/>
          </a:p>
          <a:p>
            <a:pPr marL="0" indent="0" algn="ctr">
              <a:buNone/>
            </a:pPr>
            <a:r>
              <a:rPr lang="de-AT" dirty="0"/>
              <a:t>Wie setzen sich die MR-Verteilungen in den verschiedenen WS-Regimes zusammen? </a:t>
            </a:r>
          </a:p>
          <a:p>
            <a:pPr marL="0" indent="0" algn="ctr">
              <a:buNone/>
            </a:pPr>
            <a:r>
              <a:rPr lang="de-AT" dirty="0"/>
              <a:t>Gibt es hier Unterschiede?</a:t>
            </a:r>
          </a:p>
          <a:p>
            <a:pPr marL="0" indent="0" algn="ctr">
              <a:spcBef>
                <a:spcPts val="0"/>
              </a:spcBef>
              <a:buNone/>
            </a:pPr>
            <a:endParaRPr lang="de-AT" dirty="0"/>
          </a:p>
          <a:p>
            <a:pPr marL="0" indent="0" algn="ctr">
              <a:buNone/>
            </a:pPr>
            <a:r>
              <a:rPr lang="de-AT" i="1" dirty="0"/>
              <a:t>liberal | konservativ | sozialdemokratisch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FD2A0-C5A0-46AC-BC02-9719385B9DBD}" type="slidenum">
              <a:rPr lang="de-AT" smtClean="0"/>
              <a:t>9</a:t>
            </a:fld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AT"/>
              <a:t>25.10.2017</a:t>
            </a:r>
          </a:p>
        </p:txBody>
      </p:sp>
    </p:spTree>
    <p:extLst>
      <p:ext uri="{BB962C8B-B14F-4D97-AF65-F5344CB8AC3E}">
        <p14:creationId xmlns:p14="http://schemas.microsoft.com/office/powerpoint/2010/main" val="777343576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300</Words>
  <Application>Microsoft Office PowerPoint</Application>
  <PresentationFormat>Bildschirmpräsentation (4:3)</PresentationFormat>
  <Paragraphs>78</Paragraphs>
  <Slides>10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1" baseType="lpstr">
      <vt:lpstr>Larissa</vt:lpstr>
      <vt:lpstr>The Power Resources Model Walter Korpi</vt:lpstr>
      <vt:lpstr>Agenda</vt:lpstr>
      <vt:lpstr>Ziel des Textes</vt:lpstr>
      <vt:lpstr>Machtressourcen allgemein</vt:lpstr>
      <vt:lpstr>Thesen und Argumente I</vt:lpstr>
      <vt:lpstr>Thesen und Argumente II</vt:lpstr>
      <vt:lpstr>Erklärte Variablen</vt:lpstr>
      <vt:lpstr>Kritik</vt:lpstr>
      <vt:lpstr>Diskussion</vt:lpstr>
      <vt:lpstr>Vielen Dank für die Aufmerksamkeit</vt:lpstr>
    </vt:vector>
  </TitlesOfParts>
  <Company>JKU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Resources Model Walter Korpi</dc:title>
  <dc:creator>ublpc</dc:creator>
  <cp:lastModifiedBy>AK110192</cp:lastModifiedBy>
  <cp:revision>14</cp:revision>
  <dcterms:created xsi:type="dcterms:W3CDTF">2017-10-20T11:58:15Z</dcterms:created>
  <dcterms:modified xsi:type="dcterms:W3CDTF">2017-10-24T11:52:25Z</dcterms:modified>
</cp:coreProperties>
</file>