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27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342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482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523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554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122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921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937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709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8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96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31ED1-A963-4CDF-AC13-E0599F35FB67}" type="datetimeFigureOut">
              <a:rPr lang="de-AT" smtClean="0"/>
              <a:t>14.11.2017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AD20E-73EC-4C32-886C-3BC2FFB2B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289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tefan%20Stanek\Documents\Citavi%205\Projects\Bachelor-Arbeit\Citavi%20Attachments\Blue%20-%20v55.2.228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tefan%20Stanek\Documents\Citavi%205\Projects\Bachelor-Arbeit\Citavi%20Attachments\Blue%20-%20v55.2.228%20(2)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Mares, Isabella (2003):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Sources of Business Interest in Social Insurance.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de-AT" sz="2800" dirty="0" err="1" smtClean="0"/>
              <a:t>Social</a:t>
            </a:r>
            <a:r>
              <a:rPr lang="de-AT" sz="2800" dirty="0" smtClean="0"/>
              <a:t> </a:t>
            </a:r>
            <a:r>
              <a:rPr lang="de-AT" sz="2800" dirty="0"/>
              <a:t>versus National </a:t>
            </a:r>
            <a:r>
              <a:rPr lang="de-AT" sz="2800" dirty="0" err="1"/>
              <a:t>Differences</a:t>
            </a:r>
            <a:r>
              <a:rPr lang="de-A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9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Kritik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Fehlender roter Faden der Argumentation </a:t>
            </a:r>
          </a:p>
          <a:p>
            <a:r>
              <a:rPr lang="de-AT" dirty="0" smtClean="0"/>
              <a:t>Unübersichtliche Darstellung und Erklärung der Ergebnisse!</a:t>
            </a:r>
          </a:p>
          <a:p>
            <a:r>
              <a:rPr lang="de-AT" dirty="0" smtClean="0"/>
              <a:t>Ungenaue Beschreibung der Methodik und Begründung empirischer Schlussfolgerungen</a:t>
            </a:r>
          </a:p>
          <a:p>
            <a:r>
              <a:rPr lang="de-AT" dirty="0" smtClean="0"/>
              <a:t>Vielen Themen angerissen, jedoch nicht darauf eingegangen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12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Diskussion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Wird das positive Interesse der Arbeitgeber auf die Sozialversicherung evtl. überschätzt?</a:t>
            </a:r>
          </a:p>
          <a:p>
            <a:r>
              <a:rPr lang="en-US" dirty="0" smtClean="0"/>
              <a:t>Isabella Mares hat in </a:t>
            </a:r>
            <a:r>
              <a:rPr lang="en-US" dirty="0" err="1"/>
              <a:t>i</a:t>
            </a:r>
            <a:r>
              <a:rPr lang="en-US" dirty="0" err="1" smtClean="0"/>
              <a:t>hrer</a:t>
            </a:r>
            <a:r>
              <a:rPr lang="en-US" dirty="0" smtClean="0"/>
              <a:t> </a:t>
            </a:r>
            <a:r>
              <a:rPr lang="en-US" dirty="0" err="1" smtClean="0"/>
              <a:t>Arbeit</a:t>
            </a:r>
            <a:r>
              <a:rPr lang="en-US" dirty="0"/>
              <a:t> </a:t>
            </a:r>
            <a:r>
              <a:rPr lang="en-US" dirty="0" err="1" smtClean="0"/>
              <a:t>Sozialpolitik</a:t>
            </a:r>
            <a:r>
              <a:rPr lang="en-US" dirty="0" smtClean="0"/>
              <a:t> auf </a:t>
            </a:r>
            <a:r>
              <a:rPr lang="en-US" dirty="0" err="1" smtClean="0"/>
              <a:t>zwei</a:t>
            </a:r>
            <a:r>
              <a:rPr lang="en-US" dirty="0" smtClean="0"/>
              <a:t> Dimension (Risk Redistribution und </a:t>
            </a:r>
            <a:r>
              <a:rPr lang="de-AT" dirty="0"/>
              <a:t>Verantwortung für </a:t>
            </a:r>
            <a:r>
              <a:rPr lang="de-AT" dirty="0" smtClean="0"/>
              <a:t>Sozialversicherung) </a:t>
            </a:r>
            <a:r>
              <a:rPr lang="en-US" dirty="0" err="1" smtClean="0"/>
              <a:t>reduziert</a:t>
            </a:r>
            <a:r>
              <a:rPr lang="en-US" dirty="0" smtClean="0"/>
              <a:t>. </a:t>
            </a:r>
            <a:r>
              <a:rPr lang="en-US" dirty="0" err="1" smtClean="0"/>
              <a:t>Lässt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Sozialpolitik</a:t>
            </a:r>
            <a:r>
              <a:rPr lang="en-US" dirty="0" smtClean="0"/>
              <a:t> auf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Dimensionen</a:t>
            </a:r>
            <a:r>
              <a:rPr lang="en-US" dirty="0" smtClean="0"/>
              <a:t> </a:t>
            </a:r>
            <a:r>
              <a:rPr lang="en-US" dirty="0" err="1" smtClean="0"/>
              <a:t>simplifizieren</a:t>
            </a:r>
            <a:r>
              <a:rPr lang="en-US" dirty="0" smtClean="0"/>
              <a:t>?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649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smtClean="0"/>
              <a:t>Ablauf: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Autorin</a:t>
            </a:r>
          </a:p>
          <a:p>
            <a:r>
              <a:rPr lang="de-AT" dirty="0" smtClean="0"/>
              <a:t>Ziel der Arbeit</a:t>
            </a:r>
          </a:p>
          <a:p>
            <a:r>
              <a:rPr lang="de-AT" dirty="0" smtClean="0"/>
              <a:t>Zentrale These</a:t>
            </a:r>
          </a:p>
          <a:p>
            <a:r>
              <a:rPr lang="de-AT" dirty="0" smtClean="0"/>
              <a:t>Ergebnisse </a:t>
            </a:r>
          </a:p>
          <a:p>
            <a:r>
              <a:rPr lang="de-AT" dirty="0" smtClean="0"/>
              <a:t>Kritik </a:t>
            </a:r>
          </a:p>
          <a:p>
            <a:r>
              <a:rPr lang="de-AT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21487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3600" dirty="0" smtClean="0"/>
              <a:t>Autorin</a:t>
            </a:r>
            <a:r>
              <a:rPr lang="de-AT" dirty="0" smtClean="0"/>
              <a:t>: </a:t>
            </a:r>
            <a:br>
              <a:rPr lang="de-AT" dirty="0" smtClean="0"/>
            </a:br>
            <a:r>
              <a:rPr lang="de-AT" dirty="0" smtClean="0"/>
              <a:t>Isabela Mares </a:t>
            </a:r>
            <a:r>
              <a:rPr lang="de-AT" dirty="0" err="1" smtClean="0"/>
              <a:t>Ph.D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Professorin für Politikwissenschaften in Columbia </a:t>
            </a:r>
            <a:r>
              <a:rPr lang="de-AT" dirty="0" smtClean="0"/>
              <a:t>– in Harvard studiert</a:t>
            </a:r>
          </a:p>
          <a:p>
            <a:r>
              <a:rPr lang="de-AT" dirty="0" smtClean="0"/>
              <a:t>Ihre</a:t>
            </a:r>
            <a:r>
              <a:rPr lang="en-US" dirty="0" smtClean="0"/>
              <a:t> </a:t>
            </a:r>
            <a:r>
              <a:rPr lang="de-AT" dirty="0" smtClean="0"/>
              <a:t>Forschungsarbeiten</a:t>
            </a:r>
            <a:r>
              <a:rPr lang="en-US" dirty="0" smtClean="0"/>
              <a:t> </a:t>
            </a:r>
            <a:r>
              <a:rPr lang="de-AT" dirty="0" smtClean="0"/>
              <a:t>decken</a:t>
            </a:r>
            <a:r>
              <a:rPr lang="en-US" dirty="0" smtClean="0"/>
              <a:t> </a:t>
            </a:r>
            <a:r>
              <a:rPr lang="de-AT" dirty="0" smtClean="0"/>
              <a:t>weite</a:t>
            </a:r>
            <a:r>
              <a:rPr lang="en-US" dirty="0" smtClean="0"/>
              <a:t> </a:t>
            </a:r>
            <a:r>
              <a:rPr lang="de-DE" dirty="0" smtClean="0"/>
              <a:t>Bereiche</a:t>
            </a:r>
            <a:r>
              <a:rPr lang="en-US" dirty="0" smtClean="0"/>
              <a:t> der </a:t>
            </a:r>
            <a:r>
              <a:rPr lang="de-DE" dirty="0" smtClean="0"/>
              <a:t>vergleichenden </a:t>
            </a:r>
            <a:r>
              <a:rPr lang="de-AT" dirty="0" smtClean="0"/>
              <a:t>Sozialpolitik</a:t>
            </a:r>
            <a:r>
              <a:rPr lang="en-US" dirty="0" smtClean="0"/>
              <a:t> und </a:t>
            </a:r>
            <a:r>
              <a:rPr lang="de-AT" dirty="0" smtClean="0"/>
              <a:t>politischen</a:t>
            </a:r>
            <a:r>
              <a:rPr lang="en-US" dirty="0" smtClean="0"/>
              <a:t> </a:t>
            </a:r>
            <a:r>
              <a:rPr lang="de-AT" dirty="0" smtClean="0"/>
              <a:t>Ökonomie</a:t>
            </a:r>
            <a:r>
              <a:rPr lang="en-US" dirty="0" smtClean="0"/>
              <a:t> ab</a:t>
            </a:r>
          </a:p>
          <a:p>
            <a:r>
              <a:rPr lang="de-AT" dirty="0" smtClean="0"/>
              <a:t>Publikationen: </a:t>
            </a:r>
          </a:p>
          <a:p>
            <a:pPr lvl="1"/>
            <a:r>
              <a:rPr lang="de-AT" sz="2000" dirty="0" smtClean="0"/>
              <a:t>Business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Welfare</a:t>
            </a:r>
            <a:r>
              <a:rPr lang="de-AT" sz="2000" dirty="0" smtClean="0"/>
              <a:t> State Development (2003)</a:t>
            </a:r>
          </a:p>
          <a:p>
            <a:pPr lvl="1"/>
            <a:r>
              <a:rPr lang="de-AT" sz="2000" dirty="0" smtClean="0"/>
              <a:t>Warum die Wirtschaft den Sozialstaat braucht (2004)</a:t>
            </a:r>
          </a:p>
          <a:p>
            <a:pPr lvl="1"/>
            <a:r>
              <a:rPr lang="de-AT" sz="2000" dirty="0" smtClean="0"/>
              <a:t>Taxation, Wage </a:t>
            </a:r>
            <a:r>
              <a:rPr lang="de-AT" sz="2000" dirty="0" err="1" smtClean="0"/>
              <a:t>Bargaining</a:t>
            </a:r>
            <a:r>
              <a:rPr lang="de-AT" sz="2000" dirty="0" smtClean="0"/>
              <a:t>,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Unemployment</a:t>
            </a:r>
            <a:r>
              <a:rPr lang="de-AT" sz="2000" dirty="0" smtClean="0"/>
              <a:t> (2006)</a:t>
            </a:r>
          </a:p>
          <a:p>
            <a:pPr lvl="1"/>
            <a:r>
              <a:rPr lang="de-AT" sz="2000" dirty="0" err="1" smtClean="0"/>
              <a:t>From</a:t>
            </a:r>
            <a:r>
              <a:rPr lang="de-AT" sz="2000" dirty="0" smtClean="0"/>
              <a:t> Open </a:t>
            </a:r>
            <a:r>
              <a:rPr lang="de-AT" sz="2000" dirty="0" err="1" smtClean="0"/>
              <a:t>Secrets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Secret </a:t>
            </a:r>
            <a:r>
              <a:rPr lang="de-AT" sz="2000" dirty="0" err="1" smtClean="0"/>
              <a:t>Voting</a:t>
            </a:r>
            <a:r>
              <a:rPr lang="de-AT" sz="2000" dirty="0" smtClean="0"/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28148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Ziel der Arbeit: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de-AT" sz="2400" dirty="0" smtClean="0"/>
          </a:p>
          <a:p>
            <a:pPr marL="0" indent="0" algn="ctr">
              <a:buNone/>
            </a:pPr>
            <a:r>
              <a:rPr lang="de-AT" sz="2600" dirty="0" smtClean="0"/>
              <a:t>Anhand des Ländervergleichs Deutschland vs. Frankreich</a:t>
            </a:r>
          </a:p>
          <a:p>
            <a:pPr marL="0" indent="0" algn="ctr">
              <a:buNone/>
            </a:pPr>
            <a:r>
              <a:rPr lang="de-AT" sz="2600" dirty="0" smtClean="0"/>
              <a:t>sollen folgende Fragen beantwortet werden: </a:t>
            </a:r>
          </a:p>
          <a:p>
            <a:pPr marL="0" indent="0" algn="ctr">
              <a:buNone/>
            </a:pPr>
            <a:endParaRPr lang="de-AT" sz="3300" dirty="0" smtClean="0"/>
          </a:p>
          <a:p>
            <a:pPr marL="0" indent="0" algn="ctr">
              <a:buNone/>
            </a:pPr>
            <a:r>
              <a:rPr lang="de-AT" sz="3300" dirty="0" smtClean="0"/>
              <a:t>Warum bevorzugen unterschiedliche </a:t>
            </a:r>
            <a:r>
              <a:rPr lang="de-AT" sz="3300" dirty="0" err="1" smtClean="0"/>
              <a:t>ArbeitgeberInnen</a:t>
            </a:r>
            <a:r>
              <a:rPr lang="de-AT" sz="3300" dirty="0" smtClean="0"/>
              <a:t> </a:t>
            </a:r>
          </a:p>
          <a:p>
            <a:pPr marL="0" indent="0" algn="ctr">
              <a:buNone/>
            </a:pPr>
            <a:r>
              <a:rPr lang="de-AT" sz="3300" dirty="0" smtClean="0"/>
              <a:t>– verschiedene </a:t>
            </a:r>
            <a:r>
              <a:rPr lang="de-AT" sz="3300" dirty="0"/>
              <a:t>Formen – </a:t>
            </a:r>
            <a:r>
              <a:rPr lang="de-AT" sz="3300" dirty="0" smtClean="0"/>
              <a:t>                         </a:t>
            </a:r>
          </a:p>
          <a:p>
            <a:pPr marL="0" indent="0" algn="ctr">
              <a:buNone/>
            </a:pPr>
            <a:r>
              <a:rPr lang="de-AT" sz="3300" dirty="0" smtClean="0"/>
              <a:t>der Sozialversicherung?</a:t>
            </a:r>
          </a:p>
          <a:p>
            <a:pPr marL="0" indent="0" algn="ctr">
              <a:buNone/>
            </a:pPr>
            <a:r>
              <a:rPr lang="de-AT" sz="2800" dirty="0" smtClean="0"/>
              <a:t>bzw.</a:t>
            </a:r>
          </a:p>
          <a:p>
            <a:pPr marL="0" indent="0" algn="ctr">
              <a:buNone/>
            </a:pPr>
            <a:r>
              <a:rPr lang="de-AT" sz="2800" dirty="0" smtClean="0"/>
              <a:t>Wann/Warum haben </a:t>
            </a:r>
            <a:r>
              <a:rPr lang="de-AT" sz="2800" dirty="0" err="1" smtClean="0"/>
              <a:t>ArbeitgeberInnen</a:t>
            </a:r>
            <a:r>
              <a:rPr lang="de-AT" sz="2800" dirty="0" smtClean="0"/>
              <a:t> die Einführung von bestimmten Formen der Sozialversicherung unterstützt/behindert?</a:t>
            </a:r>
          </a:p>
          <a:p>
            <a:pPr marL="0" indent="0" algn="ctr">
              <a:buNone/>
            </a:pPr>
            <a:r>
              <a:rPr lang="de-AT" sz="2800" dirty="0" smtClean="0"/>
              <a:t>und</a:t>
            </a:r>
          </a:p>
          <a:p>
            <a:pPr marL="0" indent="0" algn="ctr">
              <a:buNone/>
            </a:pPr>
            <a:r>
              <a:rPr lang="de-AT" sz="2800" dirty="0" smtClean="0"/>
              <a:t>Welche genauen Vorteile haben Firmen von sozialpolitischen Entscheidungen?</a:t>
            </a:r>
          </a:p>
          <a:p>
            <a:pPr marL="0" indent="0" algn="ctr">
              <a:buNone/>
            </a:pP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5714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Zentrale These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DV: </a:t>
            </a:r>
            <a:r>
              <a:rPr lang="de-AT" dirty="0" err="1" smtClean="0"/>
              <a:t>business</a:t>
            </a:r>
            <a:r>
              <a:rPr lang="de-AT" dirty="0" smtClean="0"/>
              <a:t> </a:t>
            </a:r>
            <a:r>
              <a:rPr lang="de-AT" dirty="0" err="1" smtClean="0"/>
              <a:t>interest</a:t>
            </a:r>
            <a:r>
              <a:rPr lang="de-AT" dirty="0" smtClean="0"/>
              <a:t> in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</a:p>
          <a:p>
            <a:r>
              <a:rPr lang="de-AT" dirty="0" smtClean="0"/>
              <a:t>IV:</a:t>
            </a:r>
          </a:p>
          <a:p>
            <a:pPr lvl="1"/>
            <a:r>
              <a:rPr lang="de-AT" dirty="0" smtClean="0"/>
              <a:t>Größe der Firma</a:t>
            </a:r>
          </a:p>
          <a:p>
            <a:pPr lvl="1"/>
            <a:r>
              <a:rPr lang="de-AT" dirty="0" smtClean="0"/>
              <a:t>Intensität der Fähigkeiten (</a:t>
            </a:r>
            <a:r>
              <a:rPr lang="de-AT" dirty="0" err="1" smtClean="0"/>
              <a:t>low-skilled</a:t>
            </a:r>
            <a:r>
              <a:rPr lang="de-AT" dirty="0" smtClean="0"/>
              <a:t> vs. high-</a:t>
            </a:r>
            <a:r>
              <a:rPr lang="de-AT" dirty="0" err="1" smtClean="0"/>
              <a:t>skilled</a:t>
            </a:r>
            <a:r>
              <a:rPr lang="de-AT" dirty="0" smtClean="0"/>
              <a:t>)</a:t>
            </a:r>
          </a:p>
          <a:p>
            <a:pPr lvl="1"/>
            <a:r>
              <a:rPr lang="de-AT" dirty="0" smtClean="0"/>
              <a:t>Höhe des Risikos (Arbeitsunfälle etc.) 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Firmen waren nicht immer generell gegen sozialpolitische Maßnahmen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426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Ergebnisse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Isabela Mares stellt Sozialpolitik in zwei Dimensionen dar:</a:t>
            </a:r>
          </a:p>
          <a:p>
            <a:endParaRPr lang="de-AT" dirty="0"/>
          </a:p>
          <a:p>
            <a:pPr lvl="1"/>
            <a:r>
              <a:rPr lang="de-AT" dirty="0" smtClean="0"/>
              <a:t>Verantwortung für Sozialversicherung (Gewerkschaften vs. Firmen)</a:t>
            </a:r>
          </a:p>
          <a:p>
            <a:pPr lvl="1"/>
            <a:r>
              <a:rPr lang="de-AT" dirty="0" smtClean="0"/>
              <a:t>Risikoumverteilung (Zugang zu Sozialversicherung, beschränkt vs. universell)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01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 r:link="rId3"/>
          <a:stretch>
            <a:fillRect/>
          </a:stretch>
        </p:blipFill>
        <p:spPr>
          <a:xfrm>
            <a:off x="-324544" y="-243408"/>
            <a:ext cx="9468544" cy="69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4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Grafik 3"/>
          <p:cNvPicPr/>
          <p:nvPr/>
        </p:nvPicPr>
        <p:blipFill>
          <a:blip r:embed="rId2" r:link="rId3"/>
          <a:stretch>
            <a:fillRect/>
          </a:stretch>
        </p:blipFill>
        <p:spPr>
          <a:xfrm>
            <a:off x="348128" y="-99392"/>
            <a:ext cx="8784976" cy="710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Ergebnisse: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Also können wir als Fazit ziehen: </a:t>
            </a:r>
          </a:p>
          <a:p>
            <a:pPr lvl="1"/>
            <a:r>
              <a:rPr lang="de-AT" dirty="0" smtClean="0"/>
              <a:t>Große Firmen mit hoch qualifizierten Personal unterstützen Ansätze bei denen die Administration der Sozialversicherung bei den Arbeitgebern liegt</a:t>
            </a:r>
            <a:endParaRPr lang="de-AT" dirty="0"/>
          </a:p>
          <a:p>
            <a:pPr lvl="1"/>
            <a:r>
              <a:rPr lang="de-AT" dirty="0" smtClean="0"/>
              <a:t>Kleine Firmen haben demgegenüber eine negative Haltung aufgrund des Einflusses von Sozialpolitik auf die Lohnnebenkosten</a:t>
            </a:r>
          </a:p>
          <a:p>
            <a:pPr lvl="1"/>
            <a:r>
              <a:rPr lang="de-AT" dirty="0" smtClean="0"/>
              <a:t>Hochrisiko Produzenten waren für den Ausbau der Abdeckung von Sozialversicherungen</a:t>
            </a:r>
          </a:p>
          <a:p>
            <a:pPr lvl="1"/>
            <a:r>
              <a:rPr lang="de-AT" dirty="0" smtClean="0"/>
              <a:t>Umwelteinflüsse veränderten die Präferenzen einzelner Arbeitgeber von Sektoren über die Zeit</a:t>
            </a:r>
          </a:p>
        </p:txBody>
      </p:sp>
    </p:spTree>
    <p:extLst>
      <p:ext uri="{BB962C8B-B14F-4D97-AF65-F5344CB8AC3E}">
        <p14:creationId xmlns:p14="http://schemas.microsoft.com/office/powerpoint/2010/main" val="11676666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Bildschirmpräsentation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Mares, Isabella (2003):  The Sources of Business Interest in Social Insurance.  Social versus National Differences.</vt:lpstr>
      <vt:lpstr>Ablauf:</vt:lpstr>
      <vt:lpstr>Autorin:  Isabela Mares Ph.D.</vt:lpstr>
      <vt:lpstr>Ziel der Arbeit:</vt:lpstr>
      <vt:lpstr>Zentrale These</vt:lpstr>
      <vt:lpstr>Ergebnisse</vt:lpstr>
      <vt:lpstr>PowerPoint-Präsentation</vt:lpstr>
      <vt:lpstr>PowerPoint-Präsentation</vt:lpstr>
      <vt:lpstr>Ergebnisse:</vt:lpstr>
      <vt:lpstr>Kritik</vt:lpstr>
      <vt:lpstr>Diskussion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Mares, Isabella (2003):  The Sources of Business Interest in Social Insurance.  Social versus National Differences.</dc:title>
  <dc:creator>Stefan Stanek</dc:creator>
  <cp:lastModifiedBy>AK110192</cp:lastModifiedBy>
  <cp:revision>31</cp:revision>
  <dcterms:created xsi:type="dcterms:W3CDTF">2017-11-12T08:00:31Z</dcterms:created>
  <dcterms:modified xsi:type="dcterms:W3CDTF">2017-11-14T12:28:29Z</dcterms:modified>
</cp:coreProperties>
</file>