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Economica" panose="020B0604020202020204" charset="0"/>
      <p:regular r:id="rId15"/>
      <p:bold r:id="rId16"/>
      <p:italic r:id="rId17"/>
      <p:boldItalic r:id="rId18"/>
    </p:embeddedFont>
    <p:embeddedFont>
      <p:font typeface="Open Sans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>
                <a:solidFill>
                  <a:schemeClr val="lt1"/>
                </a:solidFill>
              </a:rPr>
              <a:t>‹Nr.›</a:t>
            </a:fld>
            <a:endParaRPr lang="de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‹Nr.›</a:t>
            </a:fld>
            <a:endParaRPr lang="de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Shape 62" descr="jku_logo_d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06250" y="223000"/>
            <a:ext cx="2087925" cy="99615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>
            <a:spLocks noGrp="1"/>
          </p:cNvSpPr>
          <p:nvPr>
            <p:ph type="ctrTitle" idx="4294967295"/>
          </p:nvPr>
        </p:nvSpPr>
        <p:spPr>
          <a:xfrm>
            <a:off x="1485300" y="1590538"/>
            <a:ext cx="6173400" cy="224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de" sz="20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Decision Making in Political Systems: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 sz="18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Veto Players in Presidentialism,</a:t>
            </a:r>
            <a:br>
              <a:rPr lang="de" sz="18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r>
              <a:rPr lang="de" sz="18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Parliamentarism, Multicameralism and Multipartyism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b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de" sz="1800" b="1" dirty="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George Tsebelis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 b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 b="1" dirty="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Shape 64"/>
          <p:cNvSpPr txBox="1">
            <a:spLocks noGrp="1"/>
          </p:cNvSpPr>
          <p:nvPr>
            <p:ph type="subTitle" idx="4294967295"/>
          </p:nvPr>
        </p:nvSpPr>
        <p:spPr>
          <a:xfrm>
            <a:off x="3509400" y="3950975"/>
            <a:ext cx="2326200" cy="477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 sz="1600">
                <a:latin typeface="Arial"/>
                <a:ea typeface="Arial"/>
                <a:cs typeface="Arial"/>
                <a:sym typeface="Arial"/>
              </a:rPr>
              <a:t>Gaar, Brettbacher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Kritik	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 sz="1600"/>
              <a:t>schlüssige Argumentation und roter Faden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 sz="1600"/>
              <a:t>Annahme: jeder Akteur strebt nach der besten politischen Lösung ist nicht realistisch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I</a:t>
            </a:r>
            <a:r>
              <a:rPr lang="de" sz="1600"/>
              <a:t>nteressensgruppen bzw. nicht berücksichtigte Vetospieler haben dennoch Einfluss --&gt; erwähnt auch andere Vetospieler, berücksichtigt sie aber nicht in Analyse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 sz="1600"/>
              <a:t>Wie wird Kongruenz gemessen?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endParaRPr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Diskussionsfragen	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2327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30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L</a:t>
            </a:r>
            <a:r>
              <a:rPr lang="de" sz="1600"/>
              <a:t>aut Tsebelis macht es keinen Unterschied, ob Politik-Wechsel von der Zustimmung einer Institution oder Partei abhängt: Haben unterschiedliche Vetospieler nicht unterschiedlichen Einfluss?</a:t>
            </a:r>
          </a:p>
          <a:p>
            <a:pPr marL="457200" lvl="0" indent="-330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 sz="1600"/>
              <a:t>Haben andere Veto Payers wie z.B. Sozialpartner oder Gerichte, einen größeren Einfluss auf Veränderungen in der Politik, als Tsebelis ihnen zugesteht?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40575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de" sz="4800"/>
              <a:t>Vielen Dank für die Aufmerksamkeit!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184050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Agenda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147225"/>
            <a:ext cx="8520600" cy="3638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de"/>
              <a:t>Autor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Thematik &amp; Methode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UV &amp; AV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Thesen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Schlussfolgerungen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90000"/>
            </a:pPr>
            <a:r>
              <a:rPr lang="de"/>
              <a:t>Kritik</a:t>
            </a:r>
          </a:p>
          <a:p>
            <a:pPr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de"/>
              <a:t>George Tsebelis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de"/>
              <a:t>geboren 1952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de"/>
              <a:t>Us-amerikanischer Politikwissenschaftler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de"/>
              <a:t>University of California/ University of Michigan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de"/>
              <a:t>bekannt für seine Vetospieler Theorie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3200" y="1225225"/>
            <a:ext cx="2249100" cy="1874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Thematik und Methode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Zentrales Thema: Wie hoch ist die Fähigkeit politischer Systeme zu Reformveränderungen?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Vergleich unterschiedlicher politischer Systeme auf deren Potential zum politischen Wandel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Ziel: Rahmenbedingungen für vergleichende Forschung quer über verschiedene Parteiensysteme, Legislativen und Regimetypen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Vergleich über dichotome Einteilung hinaus möglich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UV &amp; AV</a:t>
            </a:r>
          </a:p>
        </p:txBody>
      </p:sp>
      <p:sp>
        <p:nvSpPr>
          <p:cNvPr id="89" name="Shape 89"/>
          <p:cNvSpPr/>
          <p:nvPr/>
        </p:nvSpPr>
        <p:spPr>
          <a:xfrm>
            <a:off x="4181550" y="2584500"/>
            <a:ext cx="780900" cy="416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34343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1026575" y="1934075"/>
            <a:ext cx="2448000" cy="15717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1153625" y="1934075"/>
            <a:ext cx="2193900" cy="142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de" sz="1800" b="1"/>
              <a:t>UV: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de" sz="1800" b="1"/>
              <a:t>Vetospieler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de" sz="1800"/>
              <a:t>Anzahl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de" sz="1800"/>
              <a:t>Kongruenz</a:t>
            </a:r>
          </a:p>
          <a:p>
            <a:pPr marL="457200" lvl="0" indent="-342900" algn="l" rtl="0">
              <a:spcBef>
                <a:spcPts val="0"/>
              </a:spcBef>
              <a:buSzPct val="100000"/>
              <a:buAutoNum type="arabicParenR"/>
            </a:pPr>
            <a:r>
              <a:rPr lang="de" sz="1800"/>
              <a:t>Kohäsion</a:t>
            </a:r>
          </a:p>
        </p:txBody>
      </p:sp>
      <p:sp>
        <p:nvSpPr>
          <p:cNvPr id="92" name="Shape 92"/>
          <p:cNvSpPr/>
          <p:nvPr/>
        </p:nvSpPr>
        <p:spPr>
          <a:xfrm>
            <a:off x="5578550" y="1934075"/>
            <a:ext cx="2448000" cy="1571700"/>
          </a:xfrm>
          <a:prstGeom prst="roundRect">
            <a:avLst>
              <a:gd name="adj" fmla="val 16667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5705600" y="1934075"/>
            <a:ext cx="2193900" cy="142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de" sz="1800" b="1"/>
              <a:t>AV: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de" sz="1800" b="1"/>
              <a:t>Potential zum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de" sz="1800" b="1"/>
              <a:t>politischen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de" sz="1800" b="1"/>
              <a:t>Wandel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Thesen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1. These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 sz="1400"/>
              <a:t>Je höher die Anzahl der Vetospieler ist, desto kleiner ist das Winset für den Politikwechsel (und desto geringer ist die Wahrscheinlichkeit, dass sich der Status quo ändert).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Thesen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2. These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 sz="1400"/>
              <a:t>Je größer die Distanz zwischen den für eine politische Veränderung benötigten Vetospielern ist, umso kleiner ist das Winset der Status-Quo Veränderung.</a:t>
            </a:r>
          </a:p>
          <a:p>
            <a:pPr marL="914400" lvl="0" indent="-317500" rtl="0">
              <a:lnSpc>
                <a:spcPct val="150000"/>
              </a:lnSpc>
              <a:spcBef>
                <a:spcPts val="0"/>
              </a:spcBef>
              <a:buSzPct val="100000"/>
              <a:buChar char="●"/>
            </a:pPr>
            <a:r>
              <a:rPr lang="de" sz="1400"/>
              <a:t>Tsebelis´ Absorptionsregel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Thesen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3. These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de" sz="1400"/>
              <a:t>Je größer die interne Kohäsion der für eine politische Veränderung benötigten kollektiven Vetospieler ist, desto kleiner ist das Winset für eine Status-Quo Veränderung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Je stärker die Kohäsion ist, desto weniger ideologische Differenzen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/>
              <a:t>Schlussfolgerungen	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Potential für politischen Wandel eines politischen Systems nimmt mit steigender Anzahl, Inkongruenz und Kohäsion der Vetospieler ab</a:t>
            </a:r>
            <a:br>
              <a:rPr lang="de"/>
            </a:br>
            <a:endParaRPr lang="de"/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Hohe politische Stabilität = Instabilität von Regierungen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de"/>
              <a:t>Je geringer das Potential für politischen Wandel, desto mehr Einfluss besitzt die Judikative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de"/>
              <a:t>Geringes Potential für politischen Wandel --&gt; schwerfällige, jedoch unabhängige und einflussreiche Bürokratie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Bildschirmpräsentation (16:9)</PresentationFormat>
  <Paragraphs>57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Economica</vt:lpstr>
      <vt:lpstr>Arial</vt:lpstr>
      <vt:lpstr>Open Sans</vt:lpstr>
      <vt:lpstr>Luxe</vt:lpstr>
      <vt:lpstr>Decision Making in Political Systems: Veto Players in Presidentialism, Parliamentarism, Multicameralism and Multipartyism  George Tsebelis  </vt:lpstr>
      <vt:lpstr>Agenda</vt:lpstr>
      <vt:lpstr>George Tsebelis</vt:lpstr>
      <vt:lpstr>Thematik und Methode</vt:lpstr>
      <vt:lpstr>UV &amp; AV</vt:lpstr>
      <vt:lpstr>Thesen</vt:lpstr>
      <vt:lpstr>Thesen</vt:lpstr>
      <vt:lpstr>Thesen</vt:lpstr>
      <vt:lpstr>Schlussfolgerungen </vt:lpstr>
      <vt:lpstr>Kritik </vt:lpstr>
      <vt:lpstr>Diskussionsfragen 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 in Political Systems: Veto Players in Presidentialism, Parliamentarism, Multicameralism and Multipartyism  George Tsebelis</dc:title>
  <dc:creator>Verena</dc:creator>
  <cp:lastModifiedBy>AK110192</cp:lastModifiedBy>
  <cp:revision>2</cp:revision>
  <dcterms:modified xsi:type="dcterms:W3CDTF">2017-11-28T10:24:16Z</dcterms:modified>
</cp:coreProperties>
</file>