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6" r:id="rId8"/>
    <p:sldId id="265" r:id="rId9"/>
    <p:sldId id="264" r:id="rId10"/>
    <p:sldId id="267" r:id="rId11"/>
    <p:sldId id="268" r:id="rId12"/>
    <p:sldId id="270" r:id="rId13"/>
    <p:sldId id="262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399BAB-EE44-4C46-9869-8BC3A23F0BF1}" type="datetimeFigureOut">
              <a:rPr lang="de-DE" smtClean="0"/>
              <a:pPr/>
              <a:t>07.11.2017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4F776D-537D-4C74-AC57-12278D1E01F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J. </a:t>
            </a:r>
            <a:r>
              <a:rPr lang="de-DE" dirty="0" err="1" smtClean="0"/>
              <a:t>Allan</a:t>
            </a:r>
            <a:r>
              <a:rPr lang="de-DE" dirty="0" smtClean="0"/>
              <a:t>/ L. </a:t>
            </a:r>
            <a:r>
              <a:rPr lang="de-DE" dirty="0" err="1" smtClean="0"/>
              <a:t>Scruggs</a:t>
            </a:r>
            <a:r>
              <a:rPr lang="de-DE" dirty="0" smtClean="0"/>
              <a:t> 2004: </a:t>
            </a:r>
            <a:r>
              <a:rPr smtClean="0"/>
              <a:t>Political Partisanship and</a:t>
            </a:r>
            <a:r>
              <a:rPr lang="de-DE" dirty="0" smtClean="0"/>
              <a:t> </a:t>
            </a:r>
            <a:r>
              <a:rPr smtClean="0"/>
              <a:t>Welfare State Reform</a:t>
            </a:r>
            <a:br>
              <a:rPr smtClean="0"/>
            </a:br>
            <a:r>
              <a:rPr lang="de-DE" dirty="0" smtClean="0"/>
              <a:t>in </a:t>
            </a:r>
            <a:r>
              <a:rPr lang="de-DE" dirty="0" err="1" smtClean="0"/>
              <a:t>Advanced</a:t>
            </a:r>
            <a:r>
              <a:rPr lang="de-DE" dirty="0" smtClean="0"/>
              <a:t> Industrial </a:t>
            </a:r>
            <a:r>
              <a:rPr lang="de-DE" dirty="0" err="1" smtClean="0"/>
              <a:t>Societies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Wohlfahrtsstaatstheorien, WS 2017/18</a:t>
            </a:r>
          </a:p>
          <a:p>
            <a:r>
              <a:rPr lang="de-DE" dirty="0" smtClean="0"/>
              <a:t>Felix Fröschl 01313239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3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9217" t="30273" r="19838" b="19922"/>
          <a:stretch>
            <a:fillRect/>
          </a:stretch>
        </p:blipFill>
        <p:spPr bwMode="auto">
          <a:xfrm>
            <a:off x="285721" y="1357298"/>
            <a:ext cx="857255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Rechte Regierungen kürzten Arbeitslosengeld ab Mitte der 1980er Jahre ca. 1,5 mal höher als linke Regierungen</a:t>
            </a:r>
          </a:p>
          <a:p>
            <a:r>
              <a:rPr lang="de-DE" dirty="0" smtClean="0"/>
              <a:t>Ähnliche Entwicklungen für Krankengeld</a:t>
            </a:r>
          </a:p>
          <a:p>
            <a:endParaRPr lang="de-DE" dirty="0" smtClean="0"/>
          </a:p>
          <a:p>
            <a:r>
              <a:rPr lang="de-DE" dirty="0" smtClean="0"/>
              <a:t>Geringer Effekt der Globalisierung</a:t>
            </a:r>
          </a:p>
          <a:p>
            <a:r>
              <a:rPr lang="de-DE" dirty="0" smtClean="0"/>
              <a:t>Erwähnenswerter Institutioneller Effekt</a:t>
            </a:r>
          </a:p>
          <a:p>
            <a:r>
              <a:rPr lang="de-DE" dirty="0" smtClean="0"/>
              <a:t>Wichtiger Effekt von makroökonomischen Faktoren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Endfazit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Vorteile:</a:t>
            </a:r>
          </a:p>
          <a:p>
            <a:pPr lvl="1"/>
            <a:r>
              <a:rPr lang="de-DE" dirty="0" smtClean="0"/>
              <a:t>Nachvollziehbare Kritik an bisheriger Literatur (</a:t>
            </a:r>
            <a:r>
              <a:rPr lang="de-DE" dirty="0" err="1" smtClean="0"/>
              <a:t>Pierson</a:t>
            </a:r>
            <a:r>
              <a:rPr lang="de-DE" dirty="0" smtClean="0"/>
              <a:t>, </a:t>
            </a:r>
            <a:r>
              <a:rPr lang="de-DE" dirty="0" err="1" smtClean="0"/>
              <a:t>Korpi</a:t>
            </a:r>
            <a:r>
              <a:rPr lang="de-DE" dirty="0" smtClean="0"/>
              <a:t>, etc..)</a:t>
            </a:r>
          </a:p>
          <a:p>
            <a:pPr lvl="1"/>
            <a:r>
              <a:rPr lang="de-DE" dirty="0" smtClean="0"/>
              <a:t>Schlüssige Darbietung der Ideen</a:t>
            </a:r>
          </a:p>
          <a:p>
            <a:pPr lvl="1"/>
            <a:r>
              <a:rPr lang="de-DE" dirty="0" smtClean="0"/>
              <a:t>Berücksichtigung der Multikausalität</a:t>
            </a:r>
          </a:p>
          <a:p>
            <a:endParaRPr lang="de-DE" dirty="0" smtClean="0"/>
          </a:p>
          <a:p>
            <a:r>
              <a:rPr lang="de-DE" dirty="0" smtClean="0"/>
              <a:t>Nachteile:</a:t>
            </a:r>
          </a:p>
          <a:p>
            <a:pPr lvl="1"/>
            <a:r>
              <a:rPr lang="de-DE" dirty="0" smtClean="0"/>
              <a:t>Einige Werte nicht statistisch signifikant</a:t>
            </a:r>
          </a:p>
          <a:p>
            <a:pPr lvl="1"/>
            <a:r>
              <a:rPr lang="de-DE" dirty="0" smtClean="0"/>
              <a:t>Kriterien nach denen zwischen „Links“ und „Rechts“ unterschieden wird bleiben ohne Erwähnung</a:t>
            </a:r>
          </a:p>
          <a:p>
            <a:pPr lvl="1"/>
            <a:r>
              <a:rPr lang="de-DE" dirty="0" smtClean="0"/>
              <a:t>Eventuell Unterschätzung der Rolle der Wirtschaft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Kritik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Der Text ist aus dem Jahr 2004, wie würden Sie den Einfluss von Parteien auf den Wohlfahrtsstaat im Jahr 2017 beurteilen?</a:t>
            </a:r>
          </a:p>
          <a:p>
            <a:endParaRPr lang="de-AT" dirty="0" smtClean="0"/>
          </a:p>
          <a:p>
            <a:r>
              <a:rPr lang="de-AT" dirty="0" smtClean="0"/>
              <a:t>Wie stehen Sie zur Messung von Wohlfahrtsgenerosität mittels Leistungsersatzraten im Gegensatz zu Prozentangaben vom BIP?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Diskussionsfragen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Autoren</a:t>
            </a:r>
          </a:p>
          <a:p>
            <a:endParaRPr lang="de-DE" dirty="0" smtClean="0"/>
          </a:p>
          <a:p>
            <a:r>
              <a:rPr lang="de-DE" dirty="0" smtClean="0"/>
              <a:t>Ziel des Textes</a:t>
            </a:r>
          </a:p>
          <a:p>
            <a:endParaRPr lang="de-DE" dirty="0" smtClean="0"/>
          </a:p>
          <a:p>
            <a:r>
              <a:rPr lang="de-DE" dirty="0" smtClean="0"/>
              <a:t>Zentrale These</a:t>
            </a:r>
          </a:p>
          <a:p>
            <a:endParaRPr lang="de-DE" dirty="0" smtClean="0"/>
          </a:p>
          <a:p>
            <a:r>
              <a:rPr lang="de-DE" dirty="0" smtClean="0"/>
              <a:t>Ergebnisse</a:t>
            </a:r>
          </a:p>
          <a:p>
            <a:endParaRPr lang="de-DE" dirty="0" smtClean="0"/>
          </a:p>
          <a:p>
            <a:r>
              <a:rPr lang="de-DE" dirty="0" smtClean="0"/>
              <a:t>Kritik</a:t>
            </a:r>
          </a:p>
          <a:p>
            <a:endParaRPr lang="de-DE" dirty="0" smtClean="0"/>
          </a:p>
          <a:p>
            <a:r>
              <a:rPr lang="de-DE" dirty="0" smtClean="0"/>
              <a:t>Diskussion</a:t>
            </a:r>
          </a:p>
          <a:p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James P. </a:t>
            </a:r>
            <a:r>
              <a:rPr lang="de-DE" dirty="0" err="1" smtClean="0"/>
              <a:t>Allan</a:t>
            </a:r>
            <a:endParaRPr lang="de-DE" dirty="0" smtClean="0"/>
          </a:p>
          <a:p>
            <a:pPr lvl="1"/>
            <a:r>
              <a:rPr lang="de-DE" dirty="0" err="1" smtClean="0"/>
              <a:t>Ph.D</a:t>
            </a:r>
            <a:r>
              <a:rPr lang="de-DE" dirty="0" smtClean="0"/>
              <a:t>. in Politikwissenschaften</a:t>
            </a:r>
          </a:p>
          <a:p>
            <a:pPr lvl="1"/>
            <a:r>
              <a:rPr lang="de-DE" dirty="0" smtClean="0"/>
              <a:t>Arbeitet an der University </a:t>
            </a:r>
            <a:r>
              <a:rPr lang="de-DE" dirty="0" err="1" smtClean="0"/>
              <a:t>of</a:t>
            </a:r>
            <a:r>
              <a:rPr lang="de-DE" dirty="0" smtClean="0"/>
              <a:t> Wittenberg, Ohio</a:t>
            </a:r>
          </a:p>
          <a:p>
            <a:pPr lvl="1"/>
            <a:r>
              <a:rPr lang="de-DE" dirty="0" smtClean="0"/>
              <a:t>Publiziert vor allem zu </a:t>
            </a:r>
            <a:r>
              <a:rPr lang="de-DE" dirty="0" err="1" smtClean="0"/>
              <a:t>Comparative</a:t>
            </a:r>
            <a:r>
              <a:rPr lang="de-DE" dirty="0" smtClean="0"/>
              <a:t> Politics und Wohlfahrtsstaatstheorien in Industrienationen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Lyle </a:t>
            </a:r>
            <a:r>
              <a:rPr lang="de-DE" dirty="0" err="1" smtClean="0"/>
              <a:t>Scruggs</a:t>
            </a:r>
            <a:endParaRPr lang="de-DE" dirty="0" smtClean="0"/>
          </a:p>
          <a:p>
            <a:pPr lvl="1"/>
            <a:r>
              <a:rPr lang="de-DE" dirty="0" err="1" smtClean="0"/>
              <a:t>Ph.D</a:t>
            </a:r>
            <a:r>
              <a:rPr lang="de-DE" dirty="0" smtClean="0"/>
              <a:t>. in Politikwissenschaften</a:t>
            </a:r>
          </a:p>
          <a:p>
            <a:pPr lvl="1"/>
            <a:r>
              <a:rPr lang="de-DE" dirty="0" smtClean="0"/>
              <a:t>Arbeitet an der University </a:t>
            </a:r>
            <a:r>
              <a:rPr lang="de-DE" dirty="0" err="1" smtClean="0"/>
              <a:t>of</a:t>
            </a:r>
            <a:r>
              <a:rPr lang="de-DE" dirty="0" smtClean="0"/>
              <a:t> Connecticut</a:t>
            </a:r>
          </a:p>
          <a:p>
            <a:pPr lvl="1"/>
            <a:r>
              <a:rPr lang="de-DE" dirty="0" smtClean="0"/>
              <a:t>Fokus auf </a:t>
            </a:r>
            <a:r>
              <a:rPr lang="de-DE" dirty="0" err="1" smtClean="0"/>
              <a:t>Comparative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und Politische Ökonomie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Autoren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Reevaluierung</a:t>
            </a:r>
            <a:r>
              <a:rPr lang="de-DE" dirty="0" smtClean="0"/>
              <a:t> zweier Behauptungen:</a:t>
            </a:r>
          </a:p>
          <a:p>
            <a:endParaRPr lang="de-DE" dirty="0" smtClean="0"/>
          </a:p>
          <a:p>
            <a:r>
              <a:rPr lang="de-DE" dirty="0" smtClean="0"/>
              <a:t>1. Wohlfahrtsstaaten blieben einigermaßen </a:t>
            </a:r>
            <a:r>
              <a:rPr lang="de-DE" dirty="0" err="1" smtClean="0"/>
              <a:t>resilient</a:t>
            </a:r>
            <a:r>
              <a:rPr lang="de-DE" dirty="0" smtClean="0"/>
              <a:t> gegenüber geforderten Kürzungen</a:t>
            </a:r>
          </a:p>
          <a:p>
            <a:endParaRPr lang="de-DE" b="1" dirty="0" smtClean="0"/>
          </a:p>
          <a:p>
            <a:r>
              <a:rPr lang="de-DE" dirty="0" smtClean="0"/>
              <a:t>2. Parteilichkeit hat wenig Bedeutung bei der Evolution von Wohlfahrtsstaaten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 des Textes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r>
              <a:rPr lang="de-DE" dirty="0" smtClean="0"/>
              <a:t>Es gab durchaus bedeutende Kürzungen von Wohlfahrtsleistungen, worauf politische Parteien durchaus bedeutenden Einfluss hatten</a:t>
            </a:r>
          </a:p>
          <a:p>
            <a:endParaRPr lang="de-DE" dirty="0" smtClean="0"/>
          </a:p>
          <a:p>
            <a:r>
              <a:rPr lang="de-DE" dirty="0" smtClean="0"/>
              <a:t>Abhängige Variable:</a:t>
            </a:r>
          </a:p>
          <a:p>
            <a:pPr lvl="1"/>
            <a:r>
              <a:rPr lang="de-DE" dirty="0" smtClean="0"/>
              <a:t>Netto-Ersatzleistungen für einen durchschnittlichen Produktionsarbeiter bei Arbeitslosigkeit/Krankheit</a:t>
            </a:r>
          </a:p>
          <a:p>
            <a:r>
              <a:rPr lang="de-DE" dirty="0" smtClean="0"/>
              <a:t>Unabhängige Variable:</a:t>
            </a:r>
          </a:p>
          <a:p>
            <a:pPr lvl="1"/>
            <a:r>
              <a:rPr lang="de-DE" dirty="0" smtClean="0"/>
              <a:t>Anteil rechter/linker Parteien am Regierungskabinett</a:t>
            </a:r>
          </a:p>
          <a:p>
            <a:pPr lvl="1"/>
            <a:r>
              <a:rPr lang="de-DE" dirty="0" smtClean="0"/>
              <a:t>Viele weitere Kontrollvariablen z.B.: BIP-Wachstum, Globalisierung, Budget-Defizit, Arbeitslosigkeit, etc.</a:t>
            </a:r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Zentrale These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Kritik an der Methodik von </a:t>
            </a:r>
            <a:r>
              <a:rPr lang="de-DE" dirty="0" err="1" smtClean="0"/>
              <a:t>Pierson</a:t>
            </a:r>
            <a:r>
              <a:rPr lang="de-DE" dirty="0" smtClean="0"/>
              <a:t> Wohlfahrtsaktivtät über Prozentausgaben vom BIP zu operationalisieren: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Steigerung der Totalausgaben bei gleichzeitiger Kürzung für Einzelne möglich</a:t>
            </a:r>
          </a:p>
          <a:p>
            <a:pPr lvl="1"/>
            <a:r>
              <a:rPr lang="de-DE" dirty="0" smtClean="0"/>
              <a:t>Veränderungen des Wirtschaftswachstums bleiben unberücksichtigt</a:t>
            </a:r>
          </a:p>
          <a:p>
            <a:pPr lvl="1"/>
            <a:r>
              <a:rPr lang="de-DE" dirty="0" smtClean="0"/>
              <a:t>Steuern auf Transfers bleiben unberücksichtigt</a:t>
            </a:r>
          </a:p>
          <a:p>
            <a:endParaRPr lang="de-DE" dirty="0" smtClean="0"/>
          </a:p>
          <a:p>
            <a:r>
              <a:rPr lang="de-DE" dirty="0" smtClean="0"/>
              <a:t>Daher: Messung über Netto-Leistungsersatzraten für Arbeitslosigkeit und Krankheit</a:t>
            </a:r>
          </a:p>
          <a:p>
            <a:endParaRPr lang="de-DE" dirty="0" smtClean="0"/>
          </a:p>
          <a:p>
            <a:r>
              <a:rPr lang="de-DE" dirty="0" smtClean="0"/>
              <a:t>Zeitraum 1975 – 1999</a:t>
            </a:r>
          </a:p>
          <a:p>
            <a:endParaRPr lang="de-DE" dirty="0" smtClean="0"/>
          </a:p>
          <a:p>
            <a:r>
              <a:rPr lang="de-DE" dirty="0" smtClean="0"/>
              <a:t>18 Länder untersucht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Methodik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1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516" t="17783" r="8291" b="9610"/>
          <a:stretch>
            <a:fillRect/>
          </a:stretch>
        </p:blipFill>
        <p:spPr bwMode="auto">
          <a:xfrm>
            <a:off x="214282" y="1302255"/>
            <a:ext cx="8715436" cy="527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Kürzungen vor allem ab Mitte der 1980er Jahre </a:t>
            </a:r>
            <a:r>
              <a:rPr lang="de-DE" dirty="0" smtClean="0">
                <a:sym typeface="Wingdings" pitchFamily="2" charset="2"/>
              </a:rPr>
              <a:t> Rolle der Parteien</a:t>
            </a: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Annahme: Linke Parteien sind nicht direkt assoziiert mit Wohlfahrtsexpansion, aber rechte Parteien mit Wohlfahrtskürzungen insbesondere in Zeiten von Kürzungen</a:t>
            </a:r>
          </a:p>
          <a:p>
            <a:endParaRPr lang="de-DE" dirty="0" smtClean="0">
              <a:sym typeface="Wingdings" pitchFamily="2" charset="2"/>
            </a:endParaRPr>
          </a:p>
          <a:p>
            <a:endParaRPr lang="de-DE" dirty="0" smtClean="0">
              <a:sym typeface="Wingdings" pitchFamily="2" charset="2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Zwischenfazit und Einfluss der Parteien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2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9766" t="21485" r="21486" b="11132"/>
          <a:stretch>
            <a:fillRect/>
          </a:stretch>
        </p:blipFill>
        <p:spPr bwMode="auto">
          <a:xfrm>
            <a:off x="428596" y="1214422"/>
            <a:ext cx="8436932" cy="544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375</Words>
  <Application>Microsoft Office PowerPoint</Application>
  <PresentationFormat>Bildschirmpräsentation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Deimos</vt:lpstr>
      <vt:lpstr>J. Allan/ L. Scruggs 2004: Political Partisanship and Welfare State Reform in Advanced Industrial Societies</vt:lpstr>
      <vt:lpstr>Agenda</vt:lpstr>
      <vt:lpstr>Autoren</vt:lpstr>
      <vt:lpstr>Ziel des Textes</vt:lpstr>
      <vt:lpstr>Zentrale These</vt:lpstr>
      <vt:lpstr>Methodik</vt:lpstr>
      <vt:lpstr>Ergebnisse 1</vt:lpstr>
      <vt:lpstr>Zwischenfazit und Einfluss der Parteien</vt:lpstr>
      <vt:lpstr>Ergebnisse 2</vt:lpstr>
      <vt:lpstr>Ergebnisse 3</vt:lpstr>
      <vt:lpstr>Endfazit </vt:lpstr>
      <vt:lpstr>Kritik </vt:lpstr>
      <vt:lpstr>Diskussionsfragen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Partisanship and Welfare State Reform in Advanced Industrial Societies</dc:title>
  <dc:creator>Daniela Graf</dc:creator>
  <cp:lastModifiedBy>AK110192</cp:lastModifiedBy>
  <cp:revision>29</cp:revision>
  <dcterms:created xsi:type="dcterms:W3CDTF">2017-11-07T06:41:53Z</dcterms:created>
  <dcterms:modified xsi:type="dcterms:W3CDTF">2017-11-07T11:53:31Z</dcterms:modified>
</cp:coreProperties>
</file>