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59" r:id="rId6"/>
    <p:sldId id="264" r:id="rId7"/>
    <p:sldId id="262" r:id="rId8"/>
    <p:sldId id="265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B576B-760F-4133-82AF-1AAD3E92C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3F974A-697E-4ECA-91D2-69498534D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CC9B9-2A58-42DE-A497-85DDC13B5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B56B-E720-4961-B20E-3EBA361653DF}" type="datetimeFigureOut">
              <a:rPr lang="de-AT" smtClean="0"/>
              <a:t>20.10.2021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548C6F-3F60-4905-8918-A7DD1DAB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F12CD-8111-4840-84C2-4EE6AA0F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AE32-3CF4-4769-B90A-8286CD2C35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259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C3D39-72FF-4999-864B-C54D71739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095F95E-45B7-4604-92BE-977670908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2DC76F-A4BB-4597-83EA-526238CD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B56B-E720-4961-B20E-3EBA361653DF}" type="datetimeFigureOut">
              <a:rPr lang="de-AT" smtClean="0"/>
              <a:t>20.10.2021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451B7E-61C1-441D-998A-7160756FA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A17D20-54B3-4391-A730-26986DE8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AE32-3CF4-4769-B90A-8286CD2C35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034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CFEF29B-8AEE-4A99-B629-1CD8C7D1F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85E62C-259F-49CA-B09E-51584778B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01E16B-3A19-4F8B-A5A5-F485CFA4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B56B-E720-4961-B20E-3EBA361653DF}" type="datetimeFigureOut">
              <a:rPr lang="de-AT" smtClean="0"/>
              <a:t>20.10.2021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717D04-B0F1-4C58-BEDA-E42E4DE2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4D60C6-9D3A-427C-96F9-159B7F6E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AE32-3CF4-4769-B90A-8286CD2C35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881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F7C94-5378-4580-B9FF-281C2F22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F154B9-0762-413C-9370-F3C35A303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48F14B-4AF8-4918-83E9-0AB4A701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B56B-E720-4961-B20E-3EBA361653DF}" type="datetimeFigureOut">
              <a:rPr lang="de-AT" smtClean="0"/>
              <a:t>20.10.2021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D8A167-8A0D-44F6-AAC0-DF7A77E6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2D97D2-1292-40AE-A237-8E937A410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AE32-3CF4-4769-B90A-8286CD2C35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157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7E285-FDE3-4B31-8B6B-CBFF9DC1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838CEF-FC85-464C-B389-54D6173C4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D72A76-DABA-4B93-B0EC-77E9ECD34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B56B-E720-4961-B20E-3EBA361653DF}" type="datetimeFigureOut">
              <a:rPr lang="de-AT" smtClean="0"/>
              <a:t>20.10.2021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CE65B6-8AB8-467C-9CAB-31266FBD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7CB50B-DFF4-4420-B20E-DFC14083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AE32-3CF4-4769-B90A-8286CD2C35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672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068AC-E3D7-42BE-A76C-44FE4D02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E4AF4A-BB7B-4BD5-9055-5E34F3B06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17722A-9EF7-4281-9393-D28B2D55E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80058C-052D-4266-8089-EFD136D00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B56B-E720-4961-B20E-3EBA361653DF}" type="datetimeFigureOut">
              <a:rPr lang="de-AT" smtClean="0"/>
              <a:t>20.10.2021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5D1F23-6AF0-40BE-A7FC-47BF91200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7700A0-7040-4C60-996E-F1D04473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AE32-3CF4-4769-B90A-8286CD2C35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63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6F1FE1-EE1B-48A9-AAF6-58A20851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999104-59F3-4321-828F-C536C84CC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B90440-9012-477C-A56C-1FCA1D5D4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FAC77C4-3C80-4923-94B3-E018F54CD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7200A8F-9544-4026-9D46-7A1D7A449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4586E75-8CC4-4201-A143-A96B9F1CF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B56B-E720-4961-B20E-3EBA361653DF}" type="datetimeFigureOut">
              <a:rPr lang="de-AT" smtClean="0"/>
              <a:t>20.10.2021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C291EF-C0EF-499E-867D-6BC5F7A3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A67D16E-7329-4257-B5F3-F06E16C3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AE32-3CF4-4769-B90A-8286CD2C35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839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EEDDE-B67F-4F5B-8023-8D54521E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72A790-800F-4A7F-952B-0927F99A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B56B-E720-4961-B20E-3EBA361653DF}" type="datetimeFigureOut">
              <a:rPr lang="de-AT" smtClean="0"/>
              <a:t>20.10.2021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D82DDEC-8CB9-4C8D-9975-B209B71E2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CB149E-D9BD-4AA6-87E9-1E694608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AE32-3CF4-4769-B90A-8286CD2C35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998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F1C6B7A-EB25-42D5-9153-6E2CBF807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B56B-E720-4961-B20E-3EBA361653DF}" type="datetimeFigureOut">
              <a:rPr lang="de-AT" smtClean="0"/>
              <a:t>20.10.2021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22B3C94-1A82-42DE-BC87-017B2DAF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CAA249-67D5-42F2-BC1D-3F08D297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AE32-3CF4-4769-B90A-8286CD2C35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193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B3C98-D018-468C-8906-F5CACA61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D9EC49-9528-4461-A322-DEFB91B21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BD0CAE-A27A-4D61-8E43-5CAC8E939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486379-CCD4-4BA9-9351-7503C6E0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B56B-E720-4961-B20E-3EBA361653DF}" type="datetimeFigureOut">
              <a:rPr lang="de-AT" smtClean="0"/>
              <a:t>20.10.2021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09E4C06-2620-4C72-8FAB-F7AD5E75C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0748A9-7556-490D-B717-973842A1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AE32-3CF4-4769-B90A-8286CD2C35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742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AB9D7-A2B9-49BE-A53B-A5BECC2BA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50F7DC7-B84D-417E-B658-2331996B14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1A435F-34BE-44D4-8D8A-44A6E5C49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4055A3-AF38-4608-BE68-085CF1C9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B56B-E720-4961-B20E-3EBA361653DF}" type="datetimeFigureOut">
              <a:rPr lang="de-AT" smtClean="0"/>
              <a:t>20.10.2021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DC8337-1EA3-4376-A43A-45DD0D07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E4C2E2-4013-4146-B2BB-9C5ECF67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AE32-3CF4-4769-B90A-8286CD2C35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068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5CED18-BB04-4A7F-AAD5-17DE1F9B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F2C96A-3DEA-43EC-8FDC-353620CED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1C53EC-EEB5-4952-A792-CA46BFE15A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8B56B-E720-4961-B20E-3EBA361653DF}" type="datetimeFigureOut">
              <a:rPr lang="de-AT" smtClean="0"/>
              <a:t>20.10.2021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926432-E5DE-4E59-9967-1814DE181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39CE7A-988B-486B-8713-87A75AB19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CAE32-3CF4-4769-B90A-8286CD2C35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612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pro.com/user12306469/dll-4#/video/7196471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pro.com/user12306469/dll-4#/video/71964715" TargetMode="External"/><Relationship Id="rId2" Type="http://schemas.openxmlformats.org/officeDocument/2006/relationships/hyperlink" Target="https://vimeopro.com/user12306469/dll-4#/video/7196519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pro.com/user12306469/dll-4/video/7196519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096DC-AF53-43D8-94DC-B674D980A1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Lernen durch Interaktion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6979849-038C-414E-9AEB-7616483A4F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971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A7423-A1A7-4501-AD29-15CABAB4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Situation: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50C6D2-32DB-40C2-8993-D2314D4BF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3600" dirty="0"/>
              <a:t>Sie haben mit Ihren SchülerInnen einen Text gelesen, alle Fragen zum Wortschatz und Inhalt geklärt und fragen die SchülerInnen, wie ihnen der Text gefallen hat.</a:t>
            </a:r>
          </a:p>
          <a:p>
            <a:pPr marL="0" indent="0">
              <a:buNone/>
            </a:pPr>
            <a:r>
              <a:rPr lang="de-AT" sz="3600" dirty="0"/>
              <a:t>Sie erhalten keine Antwort.</a:t>
            </a:r>
          </a:p>
          <a:p>
            <a:pPr marL="0" indent="0">
              <a:buNone/>
            </a:pPr>
            <a:r>
              <a:rPr lang="de-AT" sz="3600" dirty="0"/>
              <a:t>Warum?</a:t>
            </a:r>
          </a:p>
          <a:p>
            <a:pPr marL="0" indent="0">
              <a:buNone/>
            </a:pPr>
            <a:r>
              <a:rPr lang="de-AT" sz="3600" dirty="0"/>
              <a:t>Wie könnten Sie die Lernenden zum Reden bringen?</a:t>
            </a:r>
          </a:p>
        </p:txBody>
      </p:sp>
    </p:spTree>
    <p:extLst>
      <p:ext uri="{BB962C8B-B14F-4D97-AF65-F5344CB8AC3E}">
        <p14:creationId xmlns:p14="http://schemas.microsoft.com/office/powerpoint/2010/main" val="372520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7567E-839F-4D0F-BD7D-D23A3694A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Wer soll im Unterricht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7D7DF7-37A6-4372-8C5C-19042729A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Informationen zum Kursablauf geben?</a:t>
            </a:r>
          </a:p>
          <a:p>
            <a:r>
              <a:rPr lang="de-AT" dirty="0"/>
              <a:t>Das Wichtigste aus der letzten Stunde zusammenfassen?</a:t>
            </a:r>
          </a:p>
          <a:p>
            <a:r>
              <a:rPr lang="de-AT" dirty="0"/>
              <a:t>Wortschatz erklären?</a:t>
            </a:r>
          </a:p>
          <a:p>
            <a:r>
              <a:rPr lang="de-AT" dirty="0"/>
              <a:t>Informationen zu einem Fest in den USA im Internet recherchieren?</a:t>
            </a:r>
          </a:p>
          <a:p>
            <a:r>
              <a:rPr lang="de-AT" dirty="0"/>
              <a:t>Grammatische Regeln wiederholen?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6086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C9B0040-5D69-455B-9255-B0C006065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54" y="629652"/>
            <a:ext cx="7559023" cy="55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37FF9-A5F8-4A2C-904B-C8047212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Welche Sozialformen erkennen Sie? Welche haben Sie schon ausprobiert?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9FFBB1-3FAD-40BD-8962-0B6E83CC4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hlinkClick r:id="rId2"/>
              </a:rPr>
              <a:t>Programm Basis DLL 4: Aufgaben, Übungen, Interaktion - Goethe-Institut New Delhi 2 Sequenz 9 on Vimeo (vimeopro.com)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8095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14EE4-E15E-4599-AD3B-5E3B178E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Kooperative Arbeitsformen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70AAE8-B80D-4304-BF07-5F89B1C07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Stationenlernen</a:t>
            </a:r>
          </a:p>
          <a:p>
            <a:r>
              <a:rPr lang="de-AT" dirty="0"/>
              <a:t>Klassenspaziergang</a:t>
            </a:r>
          </a:p>
          <a:p>
            <a:r>
              <a:rPr lang="de-AT" dirty="0"/>
              <a:t>Karussell </a:t>
            </a:r>
            <a:r>
              <a:rPr lang="de-AT" sz="1000" dirty="0">
                <a:hlinkClick r:id="rId2"/>
              </a:rPr>
              <a:t>Programm Basis DLL 4: Aufgaben, Übungen, Interaktion - Goethe-Institut New Delhi 2 Sequenz 9 on Vimeo (vimeopro.com)</a:t>
            </a:r>
            <a:endParaRPr lang="de-AT" sz="1000" dirty="0"/>
          </a:p>
          <a:p>
            <a:r>
              <a:rPr lang="de-AT" dirty="0"/>
              <a:t>Autogrammjagd   </a:t>
            </a:r>
            <a:r>
              <a:rPr lang="de-AT" sz="1000" dirty="0">
                <a:hlinkClick r:id="rId3"/>
              </a:rPr>
              <a:t>Programm Basis DLL 4: Aufgaben, Übungen, Interaktion - Goethe-Institut New Delhi 2 Sequenz 9 on Vimeo (vimeopro.com)</a:t>
            </a:r>
            <a:endParaRPr lang="de-AT" sz="1000" dirty="0"/>
          </a:p>
          <a:p>
            <a:r>
              <a:rPr lang="de-AT" dirty="0"/>
              <a:t>Laufdiktat</a:t>
            </a:r>
          </a:p>
          <a:p>
            <a:r>
              <a:rPr lang="de-AT" dirty="0"/>
              <a:t>Rückendiktat </a:t>
            </a:r>
            <a:r>
              <a:rPr lang="de-AT" sz="900" dirty="0">
                <a:hlinkClick r:id="rId4"/>
              </a:rPr>
              <a:t>Programm Basis DLL 4: Aufgaben, Übungen, Interaktion - Schule New Delhi Schule 4 Sequenz 1 (vimeopro.com)</a:t>
            </a:r>
            <a:endParaRPr lang="de-AT" sz="900" dirty="0"/>
          </a:p>
          <a:p>
            <a:r>
              <a:rPr lang="de-AT" dirty="0"/>
              <a:t>Ketten- oder Reihenübung</a:t>
            </a:r>
          </a:p>
        </p:txBody>
      </p:sp>
    </p:spTree>
    <p:extLst>
      <p:ext uri="{BB962C8B-B14F-4D97-AF65-F5344CB8AC3E}">
        <p14:creationId xmlns:p14="http://schemas.microsoft.com/office/powerpoint/2010/main" val="3865654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0D73A-DD57-4594-A0F3-6203C8AB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Welche Sozialformen sind bei welcher Sitzordnung möglich?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B02AF4B-6C1D-4549-B048-FF27BA8F3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57" y="1960562"/>
            <a:ext cx="5126334" cy="4351338"/>
          </a:xfrm>
          <a:prstGeom prst="rect">
            <a:avLst/>
          </a:prstGeom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B8EF8A17-56FB-43CB-ACA2-590CCA590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8025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85A99-6F9B-46A4-B047-37F363BC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Online-Unterricht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ED3D51-0FA9-4615-8FB3-8444793A4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Welche Sozialformen sind im online-Unterricht möglich? Welche Herausforderungen sehen Sie?</a:t>
            </a:r>
          </a:p>
          <a:p>
            <a:endParaRPr lang="de-AT" dirty="0"/>
          </a:p>
          <a:p>
            <a:r>
              <a:rPr lang="de-AT" dirty="0"/>
              <a:t>Welche kooperativen Arbeitsformen können Sie im online-Unterricht anwenden? Wo sind </a:t>
            </a:r>
            <a:r>
              <a:rPr lang="de-AT"/>
              <a:t>die Grenzen?</a:t>
            </a:r>
          </a:p>
        </p:txBody>
      </p:sp>
    </p:spTree>
    <p:extLst>
      <p:ext uri="{BB962C8B-B14F-4D97-AF65-F5344CB8AC3E}">
        <p14:creationId xmlns:p14="http://schemas.microsoft.com/office/powerpoint/2010/main" val="2427673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Breitbild</PresentationFormat>
  <Paragraphs>27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Lernen durch Interaktion</vt:lpstr>
      <vt:lpstr>Situation:</vt:lpstr>
      <vt:lpstr>Wer soll im Unterricht</vt:lpstr>
      <vt:lpstr>PowerPoint-Präsentation</vt:lpstr>
      <vt:lpstr>Welche Sozialformen erkennen Sie? Welche haben Sie schon ausprobiert?</vt:lpstr>
      <vt:lpstr>Kooperative Arbeitsformen</vt:lpstr>
      <vt:lpstr>Welche Sozialformen sind bei welcher Sitzordnung möglich?</vt:lpstr>
      <vt:lpstr>Online-Unterricht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Lernen durch Interaktion</dc:title>
  <dc:creator>Gruber Olga</dc:creator>
  <cp:lastModifiedBy>Gruber Olga</cp:lastModifiedBy>
  <cp:revision>8</cp:revision>
  <dcterms:created xsi:type="dcterms:W3CDTF">2021-10-20T10:31:14Z</dcterms:created>
  <dcterms:modified xsi:type="dcterms:W3CDTF">2021-10-20T11:29:28Z</dcterms:modified>
</cp:coreProperties>
</file>