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511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06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978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2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95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000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002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547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913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353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60C4-B6DC-4CB8-8A20-110A651D5564}" type="datetimeFigureOut">
              <a:rPr lang="de-AT" smtClean="0"/>
              <a:t>11.10.2017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BF9B-82F8-43B7-B699-6AFE3BAA4A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4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KS Wohlfahrtsstaatstheorien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WS 2017/18, Dr. Harald Stöger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887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Rezeption von Esping - Andersen</a:t>
            </a:r>
            <a:endParaRPr lang="de-A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22218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20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Ausgangspunkt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Kritische Würdigung etablierter Typologien von Wohlfahrtsstaaten: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Ferrera Typologie 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Esping-Andersen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Fortschritt für komparative Forschung; jedoch Grenzen </a:t>
            </a:r>
          </a:p>
          <a:p>
            <a:r>
              <a:rPr lang="de-AT" dirty="0" smtClean="0"/>
              <a:t>Plädoyer für umfassendere Typologie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73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Kritik bestehender Typologien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r>
              <a:rPr lang="de-AT" dirty="0" smtClean="0"/>
              <a:t>Bonoli: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i="1" dirty="0" smtClean="0"/>
              <a:t>Reichweite </a:t>
            </a:r>
            <a:r>
              <a:rPr lang="de-AT" dirty="0" smtClean="0"/>
              <a:t>des WS: universalistisch &lt;-&gt; Begrenzung auf Gruppe der Erwerbstätigen</a:t>
            </a:r>
          </a:p>
          <a:p>
            <a:r>
              <a:rPr lang="de-AT" dirty="0" smtClean="0"/>
              <a:t>Esping-Andersen: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Fokus auf </a:t>
            </a:r>
            <a:r>
              <a:rPr lang="de-AT" i="1" dirty="0" smtClean="0"/>
              <a:t>Leistungen</a:t>
            </a:r>
            <a:r>
              <a:rPr lang="de-AT" dirty="0" smtClean="0"/>
              <a:t> der sozialen Sicherung („Dekommodifizierung“) </a:t>
            </a:r>
          </a:p>
          <a:p>
            <a:pPr marL="0" indent="0">
              <a:buNone/>
            </a:pPr>
            <a:r>
              <a:rPr lang="de-AT" dirty="0" smtClean="0"/>
              <a:t>&gt; Fortschritt gegenüber älteren Typologien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Jedoch Finanzierung des Wohlfahrtsstaates vernachlässigt</a:t>
            </a:r>
          </a:p>
          <a:p>
            <a:pPr marL="0" indent="0">
              <a:buNone/>
            </a:pPr>
            <a:r>
              <a:rPr lang="de-AT" i="1" dirty="0" smtClean="0"/>
              <a:t> </a:t>
            </a:r>
            <a:endParaRPr lang="de-AT" i="1" dirty="0"/>
          </a:p>
        </p:txBody>
      </p:sp>
    </p:spTree>
    <p:extLst>
      <p:ext uri="{BB962C8B-B14F-4D97-AF65-F5344CB8AC3E}">
        <p14:creationId xmlns:p14="http://schemas.microsoft.com/office/powerpoint/2010/main" val="427210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Beveridge versus Bismarck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Berücksichtigung von Leistungs- und Finanzierungsseite</a:t>
            </a:r>
          </a:p>
          <a:p>
            <a:r>
              <a:rPr lang="de-AT" dirty="0" smtClean="0"/>
              <a:t>Beveridge: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000" dirty="0"/>
              <a:t>universalistisch, abhängig vom Einwohnerstatus </a:t>
            </a:r>
            <a:r>
              <a:rPr lang="de-AT" sz="3000" dirty="0" smtClean="0"/>
              <a:t>/ Bedarf</a:t>
            </a:r>
            <a:r>
              <a:rPr lang="de-AT" sz="3000" dirty="0"/>
              <a:t>, einheitliche Leistungen, steuerlich finanziert</a:t>
            </a:r>
            <a:r>
              <a:rPr lang="de-AT" sz="3000" dirty="0" smtClean="0"/>
              <a:t>.</a:t>
            </a:r>
          </a:p>
          <a:p>
            <a:r>
              <a:rPr lang="de-AT" dirty="0" smtClean="0"/>
              <a:t>Bismarck: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000" dirty="0"/>
              <a:t>einkommensbezogene Leistungen, Beiträge von AG und AN, SV ist zentral</a:t>
            </a:r>
          </a:p>
        </p:txBody>
      </p:sp>
    </p:spTree>
    <p:extLst>
      <p:ext uri="{BB962C8B-B14F-4D97-AF65-F5344CB8AC3E}">
        <p14:creationId xmlns:p14="http://schemas.microsoft.com/office/powerpoint/2010/main" val="78187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Kritik und Erweiterung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2-gliedrige Typologie simplizistisch</a:t>
            </a:r>
          </a:p>
          <a:p>
            <a:r>
              <a:rPr lang="de-AT" dirty="0" smtClean="0"/>
              <a:t>Bedarf an differenzierterer Typologie: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AT" sz="2800" dirty="0"/>
              <a:t>Beveridge/hohe Ausgaben: SE, DK, FI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AT" sz="2800" dirty="0" smtClean="0"/>
              <a:t>Beveridge/geringe </a:t>
            </a:r>
            <a:r>
              <a:rPr lang="de-AT" sz="2800" dirty="0"/>
              <a:t>Ausgaben: UK, 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AT" sz="2800" dirty="0" smtClean="0"/>
              <a:t>Bismarck/hohe </a:t>
            </a:r>
            <a:r>
              <a:rPr lang="de-AT" sz="2800" dirty="0"/>
              <a:t>Ausgaben; DE, FR, Ö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AT" sz="2800" dirty="0" smtClean="0"/>
              <a:t>Bismarck/geringe </a:t>
            </a:r>
            <a:r>
              <a:rPr lang="de-AT" sz="2800" dirty="0"/>
              <a:t>Ausgaben: IT, 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AT" sz="2800" dirty="0" smtClean="0"/>
              <a:t>„Mixed cases“</a:t>
            </a:r>
          </a:p>
          <a:p>
            <a:r>
              <a:rPr lang="de-AT" dirty="0" smtClean="0"/>
              <a:t>Vorteile der Typologisierung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1681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Bildschirmpräsentation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KS Wohlfahrtsstaatstheorien</vt:lpstr>
      <vt:lpstr>Rezeption von Esping - Andersen</vt:lpstr>
      <vt:lpstr>Ausgangspunkt</vt:lpstr>
      <vt:lpstr>Kritik bestehender Typologien</vt:lpstr>
      <vt:lpstr>Beveridge versus Bismarck</vt:lpstr>
      <vt:lpstr>Kritik und Erweiterung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AK110192</dc:creator>
  <cp:lastModifiedBy>AK110192</cp:lastModifiedBy>
  <cp:revision>15</cp:revision>
  <dcterms:created xsi:type="dcterms:W3CDTF">2017-10-09T11:38:49Z</dcterms:created>
  <dcterms:modified xsi:type="dcterms:W3CDTF">2017-10-11T07:36:28Z</dcterms:modified>
</cp:coreProperties>
</file>