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2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3B77-5F2C-4225-8901-9EB606ACD53A}" type="datetimeFigureOut">
              <a:rPr lang="de-AT" smtClean="0"/>
              <a:t>21.11.2017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34EFAF-82CA-462C-AF91-A00C97D1FE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7368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3B77-5F2C-4225-8901-9EB606ACD53A}" type="datetimeFigureOut">
              <a:rPr lang="de-AT" smtClean="0"/>
              <a:t>21.11.2017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34EFAF-82CA-462C-AF91-A00C97D1FE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8235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3B77-5F2C-4225-8901-9EB606ACD53A}" type="datetimeFigureOut">
              <a:rPr lang="de-AT" smtClean="0"/>
              <a:t>21.11.2017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34EFAF-82CA-462C-AF91-A00C97D1FE0B}" type="slidenum">
              <a:rPr lang="de-AT" smtClean="0"/>
              <a:t>‹Nr.›</a:t>
            </a:fld>
            <a:endParaRPr lang="de-A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0301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3B77-5F2C-4225-8901-9EB606ACD53A}" type="datetimeFigureOut">
              <a:rPr lang="de-AT" smtClean="0"/>
              <a:t>21.11.2017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34EFAF-82CA-462C-AF91-A00C97D1FE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31171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3B77-5F2C-4225-8901-9EB606ACD53A}" type="datetimeFigureOut">
              <a:rPr lang="de-AT" smtClean="0"/>
              <a:t>21.11.2017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34EFAF-82CA-462C-AF91-A00C97D1FE0B}" type="slidenum">
              <a:rPr lang="de-AT" smtClean="0"/>
              <a:t>‹Nr.›</a:t>
            </a:fld>
            <a:endParaRPr lang="de-A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5934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3B77-5F2C-4225-8901-9EB606ACD53A}" type="datetimeFigureOut">
              <a:rPr lang="de-AT" smtClean="0"/>
              <a:t>21.11.2017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34EFAF-82CA-462C-AF91-A00C97D1FE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388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3B77-5F2C-4225-8901-9EB606ACD53A}" type="datetimeFigureOut">
              <a:rPr lang="de-AT" smtClean="0"/>
              <a:t>21.11.2017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EFAF-82CA-462C-AF91-A00C97D1FE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9678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3B77-5F2C-4225-8901-9EB606ACD53A}" type="datetimeFigureOut">
              <a:rPr lang="de-AT" smtClean="0"/>
              <a:t>21.11.2017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EFAF-82CA-462C-AF91-A00C97D1FE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75143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3B77-5F2C-4225-8901-9EB606ACD53A}" type="datetimeFigureOut">
              <a:rPr lang="de-AT" smtClean="0"/>
              <a:t>21.11.2017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EFAF-82CA-462C-AF91-A00C97D1FE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38008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3B77-5F2C-4225-8901-9EB606ACD53A}" type="datetimeFigureOut">
              <a:rPr lang="de-AT" smtClean="0"/>
              <a:t>21.11.2017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34EFAF-82CA-462C-AF91-A00C97D1FE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1469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3B77-5F2C-4225-8901-9EB606ACD53A}" type="datetimeFigureOut">
              <a:rPr lang="de-AT" smtClean="0"/>
              <a:t>21.11.2017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34EFAF-82CA-462C-AF91-A00C97D1FE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70620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3B77-5F2C-4225-8901-9EB606ACD53A}" type="datetimeFigureOut">
              <a:rPr lang="de-AT" smtClean="0"/>
              <a:t>21.11.2017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34EFAF-82CA-462C-AF91-A00C97D1FE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2825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3B77-5F2C-4225-8901-9EB606ACD53A}" type="datetimeFigureOut">
              <a:rPr lang="de-AT" smtClean="0"/>
              <a:t>21.11.2017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EFAF-82CA-462C-AF91-A00C97D1FE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6563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3B77-5F2C-4225-8901-9EB606ACD53A}" type="datetimeFigureOut">
              <a:rPr lang="de-AT" smtClean="0"/>
              <a:t>21.11.2017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EFAF-82CA-462C-AF91-A00C97D1FE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1841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3B77-5F2C-4225-8901-9EB606ACD53A}" type="datetimeFigureOut">
              <a:rPr lang="de-AT" smtClean="0"/>
              <a:t>21.11.2017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EFAF-82CA-462C-AF91-A00C97D1FE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0202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3B77-5F2C-4225-8901-9EB606ACD53A}" type="datetimeFigureOut">
              <a:rPr lang="de-AT" smtClean="0"/>
              <a:t>21.11.2017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34EFAF-82CA-462C-AF91-A00C97D1FE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52409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33B77-5F2C-4225-8901-9EB606ACD53A}" type="datetimeFigureOut">
              <a:rPr lang="de-AT" smtClean="0"/>
              <a:t>21.11.2017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34EFAF-82CA-462C-AF91-A00C97D1FE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9866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smtClean="0"/>
              <a:t>Pierson (2000) – </a:t>
            </a:r>
            <a:r>
              <a:rPr lang="de-AT" b="1" dirty="0" err="1"/>
              <a:t>Increasing</a:t>
            </a:r>
            <a:r>
              <a:rPr lang="de-AT" b="1" dirty="0"/>
              <a:t> Returns, Path </a:t>
            </a:r>
            <a:r>
              <a:rPr lang="de-AT" b="1" dirty="0" err="1"/>
              <a:t>Dependence</a:t>
            </a:r>
            <a:r>
              <a:rPr lang="de-AT" b="1" dirty="0"/>
              <a:t> and </a:t>
            </a:r>
            <a:r>
              <a:rPr lang="de-AT" b="1" dirty="0" err="1"/>
              <a:t>the</a:t>
            </a:r>
            <a:r>
              <a:rPr lang="de-AT" b="1" dirty="0"/>
              <a:t> Study </a:t>
            </a:r>
            <a:r>
              <a:rPr lang="de-AT" b="1" dirty="0" err="1"/>
              <a:t>of</a:t>
            </a:r>
            <a:r>
              <a:rPr lang="de-AT" b="1" dirty="0"/>
              <a:t> Politics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Julia Lettner 01455251</a:t>
            </a:r>
          </a:p>
          <a:p>
            <a:r>
              <a:rPr lang="de-AT" dirty="0" smtClean="0"/>
              <a:t>Theresa Ottendörfer 01320381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19143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Durch welche Eigenschaften sich Pfadabhängigkeit in der Politik auszeichnet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Mehrere Gleichgewichte</a:t>
            </a:r>
          </a:p>
          <a:p>
            <a:endParaRPr lang="de-AT" dirty="0"/>
          </a:p>
          <a:p>
            <a:r>
              <a:rPr lang="de-AT" dirty="0" smtClean="0"/>
              <a:t>Möglichkeit</a:t>
            </a:r>
          </a:p>
          <a:p>
            <a:endParaRPr lang="de-AT" dirty="0"/>
          </a:p>
          <a:p>
            <a:r>
              <a:rPr lang="de-AT" dirty="0"/>
              <a:t>Kritische Rolle von Timing und zeitlicher </a:t>
            </a:r>
            <a:r>
              <a:rPr lang="de-AT" dirty="0" smtClean="0"/>
              <a:t>Abfolge</a:t>
            </a:r>
          </a:p>
          <a:p>
            <a:endParaRPr lang="de-AT" dirty="0"/>
          </a:p>
          <a:p>
            <a:r>
              <a:rPr lang="de-AT" dirty="0" smtClean="0"/>
              <a:t>Trägheit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62267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Problematiken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Methodologisches Problem</a:t>
            </a:r>
          </a:p>
          <a:p>
            <a:endParaRPr lang="de-AT" dirty="0"/>
          </a:p>
          <a:p>
            <a:r>
              <a:rPr lang="de-AT" dirty="0" smtClean="0"/>
              <a:t>Statische Sichtweise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4400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Kritik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Theorie prinzipiell überzeugend</a:t>
            </a:r>
          </a:p>
          <a:p>
            <a:endParaRPr lang="de-AT" dirty="0"/>
          </a:p>
          <a:p>
            <a:r>
              <a:rPr lang="de-AT" dirty="0" smtClean="0"/>
              <a:t>Grenze zwischen Pfadabhängigkeit und selbstverstärkenden Prozessen verschwimmt</a:t>
            </a:r>
          </a:p>
          <a:p>
            <a:endParaRPr lang="de-AT" dirty="0"/>
          </a:p>
          <a:p>
            <a:r>
              <a:rPr lang="de-AT" dirty="0" smtClean="0"/>
              <a:t>Besseres Verständnis von politischen Institutionen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18191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Diskussionsfragen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Welche Rolle, denkt ihr, hat die Pfadabhängigkeit in der Politik heute?</a:t>
            </a:r>
            <a:endParaRPr lang="de-AT" dirty="0"/>
          </a:p>
          <a:p>
            <a:endParaRPr lang="de-AT" dirty="0"/>
          </a:p>
          <a:p>
            <a:r>
              <a:rPr lang="de-AT" dirty="0" smtClean="0"/>
              <a:t>Welche „kritischen“ Ereignisse der österreichischen Geschichte sind noch heute in der Politik spürbar?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99889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Danke für Eure Aufmerksamkeit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5812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Zum Autor – Paul Pierson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Politikwissenschaftler</a:t>
            </a:r>
          </a:p>
          <a:p>
            <a:pPr lvl="1"/>
            <a:r>
              <a:rPr lang="de-AT" dirty="0" smtClean="0"/>
              <a:t>vergleichende Politikwissenschaft</a:t>
            </a:r>
          </a:p>
          <a:p>
            <a:pPr lvl="1"/>
            <a:r>
              <a:rPr lang="de-AT" dirty="0"/>
              <a:t>ö</a:t>
            </a:r>
            <a:r>
              <a:rPr lang="de-AT" dirty="0" smtClean="0"/>
              <a:t>ffentliche Politik</a:t>
            </a:r>
          </a:p>
          <a:p>
            <a:pPr lvl="1"/>
            <a:r>
              <a:rPr lang="de-AT" dirty="0" smtClean="0"/>
              <a:t>politische Ökonomie</a:t>
            </a:r>
          </a:p>
          <a:p>
            <a:pPr lvl="1"/>
            <a:r>
              <a:rPr lang="de-AT" dirty="0" smtClean="0"/>
              <a:t>Wohlfahrtsstaaten</a:t>
            </a:r>
          </a:p>
          <a:p>
            <a:r>
              <a:rPr lang="de-AT" dirty="0" smtClean="0"/>
              <a:t>Unterrichtete 1989-2004 in Harvard</a:t>
            </a:r>
          </a:p>
          <a:p>
            <a:r>
              <a:rPr lang="de-AT" dirty="0" smtClean="0"/>
              <a:t>Unterrichtet seit </a:t>
            </a:r>
            <a:r>
              <a:rPr lang="de-AT" smtClean="0"/>
              <a:t>2004 in Berkeley</a:t>
            </a:r>
            <a:endParaRPr lang="de-AT" dirty="0" smtClean="0"/>
          </a:p>
          <a:p>
            <a:r>
              <a:rPr lang="de-AT" dirty="0" smtClean="0"/>
              <a:t>2000 </a:t>
            </a:r>
            <a:r>
              <a:rPr lang="de-AT" dirty="0"/>
              <a:t>Heinz </a:t>
            </a:r>
            <a:r>
              <a:rPr lang="de-AT" dirty="0" err="1"/>
              <a:t>Eulau</a:t>
            </a:r>
            <a:r>
              <a:rPr lang="de-AT" dirty="0"/>
              <a:t> Award </a:t>
            </a:r>
            <a:endParaRPr lang="de-AT" dirty="0" smtClean="0"/>
          </a:p>
        </p:txBody>
      </p:sp>
      <p:pic>
        <p:nvPicPr>
          <p:cNvPr id="1026" name="Picture 2" descr="Bildergebnis für paul piers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4912" y="2133600"/>
            <a:ext cx="2990850" cy="340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870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Ziel des Textes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Ziel des Textes ist es, darauf hinzuweisen, dass politische Prozesse unter Berücksichtigung von selbstverstärkenden Prozessen betrachten werden sollen</a:t>
            </a:r>
            <a:r>
              <a:rPr lang="de-AT" dirty="0" smtClean="0"/>
              <a:t>.</a:t>
            </a:r>
          </a:p>
          <a:p>
            <a:endParaRPr lang="de-AT" dirty="0"/>
          </a:p>
          <a:p>
            <a:r>
              <a:rPr lang="de-AT" dirty="0"/>
              <a:t>Blick auf historische Ereignisse </a:t>
            </a:r>
            <a:r>
              <a:rPr lang="de-AT" dirty="0" smtClean="0"/>
              <a:t>wesentlich, </a:t>
            </a:r>
            <a:r>
              <a:rPr lang="de-AT" dirty="0"/>
              <a:t>um aktuelle Entwicklungen erklären zu </a:t>
            </a:r>
            <a:r>
              <a:rPr lang="de-AT" dirty="0" smtClean="0"/>
              <a:t>können</a:t>
            </a:r>
          </a:p>
          <a:p>
            <a:endParaRPr lang="de-AT" dirty="0"/>
          </a:p>
          <a:p>
            <a:r>
              <a:rPr lang="de-AT" dirty="0"/>
              <a:t>Grundlage, </a:t>
            </a:r>
            <a:r>
              <a:rPr lang="de-AT" dirty="0" smtClean="0"/>
              <a:t>um politische </a:t>
            </a:r>
            <a:r>
              <a:rPr lang="de-AT" dirty="0"/>
              <a:t>Stabilität und Wandel zu erklären</a:t>
            </a:r>
          </a:p>
        </p:txBody>
      </p:sp>
    </p:spTree>
    <p:extLst>
      <p:ext uri="{BB962C8B-B14F-4D97-AF65-F5344CB8AC3E}">
        <p14:creationId xmlns:p14="http://schemas.microsoft.com/office/powerpoint/2010/main" val="1810434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Abhängige</a:t>
            </a:r>
            <a:r>
              <a:rPr lang="en-US" dirty="0"/>
              <a:t> und </a:t>
            </a:r>
            <a:r>
              <a:rPr lang="en-US" dirty="0" err="1"/>
              <a:t>unabhängige</a:t>
            </a:r>
            <a:r>
              <a:rPr lang="en-US" dirty="0"/>
              <a:t> Variable</a:t>
            </a:r>
            <a:r>
              <a:rPr lang="de-AT" dirty="0"/>
              <a:t/>
            </a:r>
            <a:br>
              <a:rPr lang="de-AT" dirty="0"/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/>
              <a:t>Abhängige Variable: </a:t>
            </a:r>
            <a:r>
              <a:rPr lang="de-AT" dirty="0" smtClean="0"/>
              <a:t>Pfadabhängigkeit</a:t>
            </a:r>
          </a:p>
          <a:p>
            <a:pPr marL="0" indent="0">
              <a:buNone/>
            </a:pPr>
            <a:endParaRPr lang="de-AT" dirty="0"/>
          </a:p>
          <a:p>
            <a:r>
              <a:rPr lang="de-AT" dirty="0"/>
              <a:t>unabhängige Variable: selbstverstärkende Prozesse </a:t>
            </a:r>
            <a:endParaRPr lang="de-AT" dirty="0" smtClean="0"/>
          </a:p>
          <a:p>
            <a:endParaRPr lang="de-AT" dirty="0"/>
          </a:p>
          <a:p>
            <a:r>
              <a:rPr lang="de-AT" dirty="0" smtClean="0"/>
              <a:t>Breite und enge Definition </a:t>
            </a:r>
          </a:p>
          <a:p>
            <a:endParaRPr lang="de-AT" dirty="0"/>
          </a:p>
          <a:p>
            <a:r>
              <a:rPr lang="de-AT" dirty="0"/>
              <a:t>Die engere Definition besagt, dass Entscheidungen nachfolgende Entwicklungen in eine bestimmte Richtung lenken und dass die Kosten die Richtung zu ändern im Laufe der Zeit immer weiter ansteigen. </a:t>
            </a:r>
          </a:p>
          <a:p>
            <a:r>
              <a:rPr lang="de-AT" dirty="0"/>
              <a:t>Je länger man sich auf einem bestimmten Pfad befindet, desto größer ist auch die Wahrscheinlichkeit, dass diese Richtung weiterverfolgt wird. 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77514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Eigenschaften von selbstverstärkenden Prozessen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Unvorhersehbarkeit</a:t>
            </a:r>
          </a:p>
          <a:p>
            <a:endParaRPr lang="de-AT" dirty="0"/>
          </a:p>
          <a:p>
            <a:r>
              <a:rPr lang="de-AT" dirty="0" smtClean="0"/>
              <a:t>Inflexibilität</a:t>
            </a:r>
          </a:p>
          <a:p>
            <a:endParaRPr lang="de-AT" dirty="0"/>
          </a:p>
          <a:p>
            <a:r>
              <a:rPr lang="de-AT" dirty="0" err="1" smtClean="0"/>
              <a:t>Nichtergodizität</a:t>
            </a:r>
            <a:endParaRPr lang="de-AT" dirty="0" smtClean="0"/>
          </a:p>
          <a:p>
            <a:endParaRPr lang="de-AT" dirty="0"/>
          </a:p>
          <a:p>
            <a:r>
              <a:rPr lang="de-AT" dirty="0"/>
              <a:t>Potentielle Pfadineffizienz</a:t>
            </a:r>
          </a:p>
        </p:txBody>
      </p:sp>
    </p:spTree>
    <p:extLst>
      <p:ext uri="{BB962C8B-B14F-4D97-AF65-F5344CB8AC3E}">
        <p14:creationId xmlns:p14="http://schemas.microsoft.com/office/powerpoint/2010/main" val="1130502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Thesen und Argumente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4 Hauptargumente:</a:t>
            </a:r>
          </a:p>
          <a:p>
            <a:endParaRPr lang="de-AT" dirty="0" smtClean="0"/>
          </a:p>
          <a:p>
            <a:pPr lvl="1"/>
            <a:r>
              <a:rPr lang="de-AT" dirty="0"/>
              <a:t>Warum die Wirtschaft für Pfadabhängigkeit anfällig ist</a:t>
            </a:r>
            <a:r>
              <a:rPr lang="de-AT" dirty="0" smtClean="0"/>
              <a:t>.</a:t>
            </a:r>
          </a:p>
          <a:p>
            <a:pPr lvl="1"/>
            <a:endParaRPr lang="de-AT" sz="1400" dirty="0"/>
          </a:p>
          <a:p>
            <a:pPr lvl="1"/>
            <a:r>
              <a:rPr lang="de-AT" dirty="0"/>
              <a:t>Was Politik anfällig für selbstverstärkende Prozesse macht</a:t>
            </a:r>
            <a:r>
              <a:rPr lang="de-AT" dirty="0" smtClean="0"/>
              <a:t>.</a:t>
            </a:r>
          </a:p>
          <a:p>
            <a:pPr lvl="1"/>
            <a:endParaRPr lang="de-AT" sz="1400" dirty="0"/>
          </a:p>
          <a:p>
            <a:pPr lvl="1"/>
            <a:r>
              <a:rPr lang="de-AT" dirty="0"/>
              <a:t>Welche Faktoren, die die selbstverstärkenden Prozesse in der Politik intensivieren</a:t>
            </a:r>
            <a:r>
              <a:rPr lang="de-AT" dirty="0" smtClean="0"/>
              <a:t>.</a:t>
            </a:r>
          </a:p>
          <a:p>
            <a:pPr lvl="1"/>
            <a:endParaRPr lang="de-AT" sz="1400" dirty="0"/>
          </a:p>
          <a:p>
            <a:pPr lvl="1"/>
            <a:r>
              <a:rPr lang="de-AT" dirty="0"/>
              <a:t>Durch welche Eigenschaften sich Pfadabhängigkeit in der Politik auszeichnet.</a:t>
            </a:r>
            <a:endParaRPr lang="de-AT" sz="1400" dirty="0"/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92234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Warum die Wirtschaft für Pfadabhängigkeit anfällig </a:t>
            </a:r>
            <a:r>
              <a:rPr lang="de-AT" dirty="0" smtClean="0"/>
              <a:t>ist</a:t>
            </a:r>
            <a:r>
              <a:rPr lang="de-AT" dirty="0"/>
              <a:t/>
            </a:r>
            <a:br>
              <a:rPr lang="de-AT" dirty="0"/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Hohe Fixkosten</a:t>
            </a:r>
          </a:p>
          <a:p>
            <a:endParaRPr lang="de-AT" dirty="0"/>
          </a:p>
          <a:p>
            <a:r>
              <a:rPr lang="de-AT" dirty="0" smtClean="0"/>
              <a:t>Lerneffekte</a:t>
            </a:r>
          </a:p>
          <a:p>
            <a:endParaRPr lang="de-AT" dirty="0"/>
          </a:p>
          <a:p>
            <a:r>
              <a:rPr lang="de-AT" dirty="0" smtClean="0"/>
              <a:t>Koordinationseffekte</a:t>
            </a:r>
          </a:p>
          <a:p>
            <a:endParaRPr lang="de-AT" dirty="0"/>
          </a:p>
          <a:p>
            <a:r>
              <a:rPr lang="de-AT" dirty="0" smtClean="0"/>
              <a:t>Adaptive Erwartungen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39737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Was Politik anfällig für selbstverstärkende Prozesse </a:t>
            </a:r>
            <a:r>
              <a:rPr lang="de-AT" dirty="0" smtClean="0"/>
              <a:t>macht</a:t>
            </a:r>
            <a:r>
              <a:rPr lang="de-AT" dirty="0"/>
              <a:t/>
            </a:r>
            <a:br>
              <a:rPr lang="de-AT" dirty="0"/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Kollektives Handeln</a:t>
            </a:r>
          </a:p>
          <a:p>
            <a:endParaRPr lang="de-AT" dirty="0"/>
          </a:p>
          <a:p>
            <a:r>
              <a:rPr lang="de-AT" dirty="0" smtClean="0"/>
              <a:t>Institutionelle Entwicklung</a:t>
            </a:r>
          </a:p>
          <a:p>
            <a:endParaRPr lang="de-AT" dirty="0"/>
          </a:p>
          <a:p>
            <a:r>
              <a:rPr lang="de-AT" dirty="0" smtClean="0"/>
              <a:t>Politische Autorität und Machtasymmetrien</a:t>
            </a:r>
          </a:p>
          <a:p>
            <a:endParaRPr lang="de-AT" dirty="0"/>
          </a:p>
          <a:p>
            <a:r>
              <a:rPr lang="de-AT" dirty="0" smtClean="0"/>
              <a:t>Komplexität und Intransparenz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55435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Welche </a:t>
            </a:r>
            <a:r>
              <a:rPr lang="de-AT" dirty="0" smtClean="0"/>
              <a:t>Faktoren intensivieren, </a:t>
            </a:r>
            <a:r>
              <a:rPr lang="de-AT" dirty="0"/>
              <a:t>die selbstverstärkenden Prozesse in der </a:t>
            </a:r>
            <a:r>
              <a:rPr lang="de-AT" dirty="0" smtClean="0"/>
              <a:t>Politik</a:t>
            </a:r>
            <a:r>
              <a:rPr lang="de-AT" dirty="0"/>
              <a:t/>
            </a:r>
            <a:br>
              <a:rPr lang="de-AT" dirty="0"/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Die Abwesenheit von Wettbewerb und Lernen</a:t>
            </a:r>
          </a:p>
          <a:p>
            <a:endParaRPr lang="de-AT" dirty="0"/>
          </a:p>
          <a:p>
            <a:r>
              <a:rPr lang="de-AT" dirty="0" smtClean="0"/>
              <a:t>Kurze Zeithorizonte</a:t>
            </a:r>
          </a:p>
          <a:p>
            <a:endParaRPr lang="de-AT" dirty="0"/>
          </a:p>
          <a:p>
            <a:r>
              <a:rPr lang="de-AT" dirty="0" smtClean="0"/>
              <a:t>Status Quo von politischen Institutionen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70017519"/>
      </p:ext>
    </p:extLst>
  </p:cSld>
  <p:clrMapOvr>
    <a:masterClrMapping/>
  </p:clrMapOvr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345</Words>
  <Application>Microsoft Office PowerPoint</Application>
  <PresentationFormat>Benutzerdefiniert</PresentationFormat>
  <Paragraphs>91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Fetzen</vt:lpstr>
      <vt:lpstr>Pierson (2000) – Increasing Returns, Path Dependence and the Study of Politics</vt:lpstr>
      <vt:lpstr>Zum Autor – Paul Pierson</vt:lpstr>
      <vt:lpstr>Ziel des Textes</vt:lpstr>
      <vt:lpstr>Abhängige und unabhängige Variable </vt:lpstr>
      <vt:lpstr>Eigenschaften von selbstverstärkenden Prozessen</vt:lpstr>
      <vt:lpstr>Thesen und Argumente </vt:lpstr>
      <vt:lpstr>Warum die Wirtschaft für Pfadabhängigkeit anfällig ist </vt:lpstr>
      <vt:lpstr>Was Politik anfällig für selbstverstärkende Prozesse macht </vt:lpstr>
      <vt:lpstr>Welche Faktoren intensivieren, die selbstverstärkenden Prozesse in der Politik </vt:lpstr>
      <vt:lpstr>Durch welche Eigenschaften sich Pfadabhängigkeit in der Politik auszeichnet</vt:lpstr>
      <vt:lpstr>Problematiken</vt:lpstr>
      <vt:lpstr>Kritik</vt:lpstr>
      <vt:lpstr>Diskussionsfragen</vt:lpstr>
      <vt:lpstr>Danke für Eure Aufmerksamkeit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Pierson (2000) – Increasing Returns, Path Dependence and the Study of Politics</dc:title>
  <dc:creator>Theresa Ottendörfer</dc:creator>
  <cp:lastModifiedBy>AK110192</cp:lastModifiedBy>
  <cp:revision>9</cp:revision>
  <dcterms:created xsi:type="dcterms:W3CDTF">2017-11-21T07:12:44Z</dcterms:created>
  <dcterms:modified xsi:type="dcterms:W3CDTF">2017-11-21T11:51:06Z</dcterms:modified>
</cp:coreProperties>
</file>