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5"/>
  </p:notesMasterIdLst>
  <p:sldIdLst>
    <p:sldId id="282" r:id="rId2"/>
    <p:sldId id="287" r:id="rId3"/>
    <p:sldId id="26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8"/>
    </p:cViewPr>
  </p:sorter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AD3B7-49EA-412F-8AAB-4E66983133B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07C4C-27F5-4971-86CE-ACC7C77803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778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07C4C-27F5-4971-86CE-ACC7C7780397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465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07C4C-27F5-4971-86CE-ACC7C7780397}" type="slidenum">
              <a:rPr lang="de-AT" smtClean="0"/>
              <a:t>2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CF4EA17B-EF94-4B8E-9B77-C04C39FAB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972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07C4C-27F5-4971-86CE-ACC7C7780397}" type="slidenum">
              <a:rPr lang="de-AT" smtClean="0"/>
              <a:t>3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09323E03-3200-4EA2-AF51-456393560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775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7666-60B3-494E-902F-75C55D80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29BB73-483F-4F97-8F39-5D527CA2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4B5AB3-6391-4AD0-8606-88BCE0C2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06A1CC-A578-4FC3-912F-C2E7D82D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FEC297-1FE5-47C2-8997-E3AAEE6D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963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05857-3A2B-408A-B308-A5460CDD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099043-8CD2-4715-85D9-E1B838833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8F3E4A-2F15-4E3B-B502-FD83ECAA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A592E-6496-4E53-BBFB-6E710396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E1528D-0CC4-401A-8457-E94D95B5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835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BD55F70-6178-4AF2-B1A6-398C0F27B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072532-F266-4692-95CF-0FF4C1E27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AA91D-1D69-44E8-9E36-849141A4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81419F-9712-4BDF-9D56-C50FF387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6CA0AF-EF5F-4569-9642-DBD0AE57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36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9EAE0-DF07-45DF-9712-665EC67B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C34E15-3817-4346-93E0-3C7AC07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B12189-B0CB-4D11-938E-A6496A42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8E0AEA-6E8C-445B-9F00-2D0E4C4D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4E644F-F007-4C89-995F-D450AC11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867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D4066-F91E-496F-82A7-1EA6F914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8C820A-DFC5-42F5-907D-C7506C504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305CF9-22CA-4413-A25B-F6CA5C65A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E2A998-83C6-4D63-A27D-0996E3AA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1774-CA31-4975-9D77-C1F2AF20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796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6AF91-8CF0-4F13-830B-0937772C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3D098-D21C-48C0-8996-669E939EE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52D378-A296-45D1-9652-0F928BF11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1EC8DC-926B-4F90-A291-43E4CF91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66D6FF-6CD5-4B60-807F-4811F729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7F979F-2998-430F-A052-FAA06042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383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D7A6F-2D31-4944-BDE5-9814C7B6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6DFDED-4C01-4CCD-BA65-1ED2143B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F50EC6-8AB9-49AC-9BCF-9811EEC5C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6D464-1DE6-4636-9B5F-EFBDEFC8B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B72D51-3602-4328-A612-3679C551E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79DBDF-67C1-4A2A-8859-8C593DB4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125852C-87AD-4F2E-94D1-27ADD0B4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22A4FD1-0205-4D21-8920-C6F51FC1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392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5DC0F-E9FB-4470-9FE7-0E322A5F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2915E0-367E-4FB5-B74D-73443644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C8F731-3927-41FE-B364-C649050C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F14324-861E-4A94-A99B-EFA0CB48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200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E72C3E-BECF-4FBE-8934-C9EDA2BF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72DB49-CB9B-4206-8522-78070458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336DF5-A912-42DD-859C-A77CBCFB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225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A4D6C-9720-4565-9813-BB484A9C7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3BC03-A223-4D53-BA07-180D7DCB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872-232C-4EF8-B48E-DB7404351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2FEC36-F617-4111-B875-1F6FDF0E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29EC19-7B3D-44F9-A53E-E1954D1E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A440C3-FA1E-4CC3-9E96-D984BC63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31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57FDF-5474-416A-85A8-1384097F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E417783-322F-44C1-B408-549F4B203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3B2524-5AB1-4BE1-9ECF-EB1C2DE43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FC835C-3026-4E7C-A8D4-75776D8E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20F5D6-54A7-4EB2-B96F-D54DD89F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468D03-2E77-4ED1-8F87-39F10164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125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3">
                <a:alpha val="0"/>
                <a:lumMod val="0"/>
                <a:lumOff val="100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665F7B4-6DA8-4AE4-8DDA-B9B9B356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9758C2-357D-4B58-BC76-EA3F633A7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5AB958-4AC3-4D00-AAF0-92B665B40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D331-FBD5-4356-84FC-CAA33753EE04}" type="datetimeFigureOut">
              <a:rPr lang="de-AT" smtClean="0"/>
              <a:t>10.12.2019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CFCCFC-9190-475A-92D5-80F30D748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B8A798-B873-4928-9370-DBFDCD325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733E-2008-4DFC-8564-CD90EE2428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602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video" Target="https://www.youtube.com/embed/JNk_icb10lk?feature=oembed" TargetMode="Externa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45F9B-92BE-4D84-9152-58FF9DF5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IARC – Einstufung von Games und Apps</a:t>
            </a:r>
            <a:br>
              <a:rPr lang="de-DE" dirty="0"/>
            </a:br>
            <a:r>
              <a:rPr lang="de-DE" sz="1800" dirty="0"/>
              <a:t>bitte auf Play klicken</a:t>
            </a:r>
            <a:endParaRPr lang="de-AT" dirty="0"/>
          </a:p>
        </p:txBody>
      </p:sp>
      <p:pic>
        <p:nvPicPr>
          <p:cNvPr id="3" name="Onlinemedien 2" title="IARC - International Age Rating Coalition (Deutsch)">
            <a:hlinkClick r:id="" action="ppaction://media"/>
            <a:extLst>
              <a:ext uri="{FF2B5EF4-FFF2-40B4-BE49-F238E27FC236}">
                <a16:creationId xmlns:a16="http://schemas.microsoft.com/office/drawing/2014/main" id="{AA77C5DB-221D-4E1B-B873-4EE75DB6C4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28334" y="2256367"/>
            <a:ext cx="6096000" cy="3429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D7D3C66-4B55-4173-8DEB-7B7B3B1E3C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C37667-D15D-439C-ABC9-44BC2F1BF726}"/>
              </a:ext>
            </a:extLst>
          </p:cNvPr>
          <p:cNvSpPr txBox="1"/>
          <p:nvPr/>
        </p:nvSpPr>
        <p:spPr>
          <a:xfrm>
            <a:off x="661721" y="6251046"/>
            <a:ext cx="4714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Quelle: https://www.youtube.com/watch?v=JNk_icb10lk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2583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73"/>
    </mc:Choice>
    <mc:Fallback xmlns="">
      <p:transition spd="slow" advTm="106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83680-A345-47CD-9655-A12AA50A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Altersklassifizierungen Zusammenfassung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89E87D-9EA1-4BC8-A54A-625C32EEA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Weltweit gibt es verschiedene Klassifizierungssysteme (orientieren sich nach kulturellen Standards)</a:t>
            </a:r>
          </a:p>
          <a:p>
            <a:r>
              <a:rPr lang="de-DE" dirty="0"/>
              <a:t>Einstufungsverfahren: Gremien oder Selbsteinstufung mittels Fragebogen (Algorithmus) </a:t>
            </a:r>
          </a:p>
          <a:p>
            <a:r>
              <a:rPr lang="de-DE" dirty="0"/>
              <a:t>Keine Aussage über Schwierigkeitsgrad des Spieles</a:t>
            </a:r>
          </a:p>
          <a:p>
            <a:endParaRPr lang="de-AT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9ABB93B7-0E8C-4812-A14C-238ABB69FA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0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75"/>
    </mc:Choice>
    <mc:Fallback xmlns="">
      <p:transition spd="slow" advTm="115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02D2A-DB1F-41B2-9493-76CE4190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Internetabhängigkeit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712DCB-6616-4A25-B649-59F359B85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Computerspielabhängigkeit</a:t>
            </a:r>
          </a:p>
          <a:p>
            <a:pPr lvl="1"/>
            <a:r>
              <a:rPr lang="de-DE" dirty="0"/>
              <a:t>Jugendliche und junge Erwachsene</a:t>
            </a:r>
          </a:p>
          <a:p>
            <a:pPr lvl="1"/>
            <a:r>
              <a:rPr lang="de-DE" dirty="0"/>
              <a:t>Finden keinen Platz in unserer Gesellschaft</a:t>
            </a:r>
          </a:p>
          <a:p>
            <a:pPr lvl="1"/>
            <a:r>
              <a:rPr lang="de-DE" dirty="0"/>
              <a:t>Probleme mit selbstbestimmtem Erwachsenenleben </a:t>
            </a:r>
          </a:p>
          <a:p>
            <a:r>
              <a:rPr lang="de-DE" dirty="0"/>
              <a:t>Abhängigkeit von sozialen Netzwerken</a:t>
            </a:r>
          </a:p>
          <a:p>
            <a:pPr lvl="1"/>
            <a:r>
              <a:rPr lang="de-DE" dirty="0"/>
              <a:t>Problem mit echter Nähe zu Menschen</a:t>
            </a:r>
          </a:p>
          <a:p>
            <a:pPr lvl="1"/>
            <a:r>
              <a:rPr lang="de-DE" dirty="0"/>
              <a:t>Zwischenmenschliche Beziehungen gelingen nicht</a:t>
            </a:r>
          </a:p>
          <a:p>
            <a:r>
              <a:rPr lang="de-DE" dirty="0"/>
              <a:t>Cybersexsucht</a:t>
            </a:r>
          </a:p>
          <a:p>
            <a:pPr lvl="1"/>
            <a:r>
              <a:rPr lang="de-DE" dirty="0"/>
              <a:t>Bestimmte Art der Sexualität kann nicht ausgelebt werden (Partnerschaft, moralische Prinzipien, juristische Gesetze)</a:t>
            </a:r>
            <a:endParaRPr lang="de-AT" dirty="0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A71AE708-A596-436F-80E0-BDDF6E703987}"/>
              </a:ext>
            </a:extLst>
          </p:cNvPr>
          <p:cNvSpPr/>
          <p:nvPr/>
        </p:nvSpPr>
        <p:spPr>
          <a:xfrm>
            <a:off x="10712741" y="1690688"/>
            <a:ext cx="578841" cy="46765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24C151-28CD-48DA-A2ED-DF80F289B437}"/>
              </a:ext>
            </a:extLst>
          </p:cNvPr>
          <p:cNvSpPr txBox="1"/>
          <p:nvPr/>
        </p:nvSpPr>
        <p:spPr>
          <a:xfrm>
            <a:off x="11610093" y="1825625"/>
            <a:ext cx="461665" cy="346782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de-DE" dirty="0"/>
              <a:t>Bedürfnisbefriedigung</a:t>
            </a:r>
            <a:endParaRPr lang="de-AT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02019AC-F90F-481E-842B-9928A9773B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C369F51-F8D6-48EF-8F71-3EBD0BBA44FF}"/>
              </a:ext>
            </a:extLst>
          </p:cNvPr>
          <p:cNvSpPr txBox="1"/>
          <p:nvPr/>
        </p:nvSpPr>
        <p:spPr>
          <a:xfrm>
            <a:off x="570451" y="6367244"/>
            <a:ext cx="6736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Quelle: Te Wildt, B. (2016). Digital Junkies. München: Droemer.</a:t>
            </a:r>
            <a:endParaRPr lang="de-AT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07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36"/>
    </mc:Choice>
    <mc:Fallback xmlns="">
      <p:transition spd="slow" advTm="116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1.6|5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</Words>
  <Application>Microsoft Office PowerPoint</Application>
  <PresentationFormat>Breitbild</PresentationFormat>
  <Paragraphs>21</Paragraphs>
  <Slides>3</Slides>
  <Notes>3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IARC – Einstufung von Games und Apps bitte auf Play klicken</vt:lpstr>
      <vt:lpstr>Altersklassifizierungen Zusammenfassung</vt:lpstr>
      <vt:lpstr>Internetabhängigkeit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Heike</dc:creator>
  <cp:lastModifiedBy>Heike</cp:lastModifiedBy>
  <cp:revision>136</cp:revision>
  <dcterms:created xsi:type="dcterms:W3CDTF">2019-10-20T10:41:52Z</dcterms:created>
  <dcterms:modified xsi:type="dcterms:W3CDTF">2019-12-10T06:53:28Z</dcterms:modified>
</cp:coreProperties>
</file>