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  <p:sldMasterId id="2147483760" r:id="rId2"/>
  </p:sldMasterIdLst>
  <p:notesMasterIdLst>
    <p:notesMasterId r:id="rId7"/>
  </p:notesMasterIdLst>
  <p:sldIdLst>
    <p:sldId id="289" r:id="rId3"/>
    <p:sldId id="284" r:id="rId4"/>
    <p:sldId id="283" r:id="rId5"/>
    <p:sldId id="291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028"/>
    </p:cViewPr>
  </p:sorterViewPr>
  <p:notesViewPr>
    <p:cSldViewPr snapToGrid="0">
      <p:cViewPr varScale="1">
        <p:scale>
          <a:sx n="124" d="100"/>
          <a:sy n="124" d="100"/>
        </p:scale>
        <p:origin x="495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AD3B7-49EA-412F-8AAB-4E66983133B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907C4C-27F5-4971-86CE-ACC7C778039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7781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07C4C-27F5-4971-86CE-ACC7C7780397}" type="slidenum">
              <a:rPr lang="de-AT" smtClean="0"/>
              <a:t>1</a:t>
            </a:fld>
            <a:endParaRPr lang="de-AT"/>
          </a:p>
        </p:txBody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3D79295F-7504-4F36-83FE-FD26CD7ED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98368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07C4C-27F5-4971-86CE-ACC7C7780397}" type="slidenum">
              <a:rPr lang="de-AT" smtClean="0"/>
              <a:t>2</a:t>
            </a:fld>
            <a:endParaRPr lang="de-AT"/>
          </a:p>
        </p:txBody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DD4B4550-4613-4D48-A7FE-A5BE2F4B2F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0365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07C4C-27F5-4971-86CE-ACC7C7780397}" type="slidenum">
              <a:rPr lang="de-AT" smtClean="0"/>
              <a:t>3</a:t>
            </a:fld>
            <a:endParaRPr lang="de-AT"/>
          </a:p>
        </p:txBody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F1FDBEAB-977C-4C2A-AF31-EB7749CA3E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83977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907C4C-27F5-4971-86CE-ACC7C7780397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58579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C97666-60B3-494E-902F-75C55D801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E29BB73-483F-4F97-8F39-5D527CA25B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4B5AB3-6391-4AD0-8606-88BCE0C21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06A1CC-A578-4FC3-912F-C2E7D82D0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FEC297-1FE5-47C2-8997-E3AAEE6DF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29632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405857-3A2B-408A-B308-A5460CDDF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6099043-8CD2-4715-85D9-E1B838833A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8F3E4A-2F15-4E3B-B502-FD83ECAA1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9A592E-6496-4E53-BBFB-6E7103968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E1528D-0CC4-401A-8457-E94D95B5F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68350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BD55F70-6178-4AF2-B1A6-398C0F27B3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2072532-F266-4692-95CF-0FF4C1E27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4AA91D-1D69-44E8-9E36-849141A40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81419F-9712-4BDF-9D56-C50FF387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6CA0AF-EF5F-4569-9642-DBD0AE57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4360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170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22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409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161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341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139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14919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951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89EAE0-DF07-45DF-9712-665EC67BD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C34E15-3817-4346-93E0-3C7AC07F3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3B12189-B0CB-4D11-938E-A6496A425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8E0AEA-6E8C-445B-9F00-2D0E4C4D7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4E644F-F007-4C89-995F-D450AC11E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8675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757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952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27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3D4066-F91E-496F-82A7-1EA6F914F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8C820A-DFC5-42F5-907D-C7506C504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305CF9-22CA-4413-A25B-F6CA5C65A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E2A998-83C6-4D63-A27D-0996E3AA9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551774-CA31-4975-9D77-C1F2AF206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07962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26AF91-8CF0-4F13-830B-0937772CD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23D098-D21C-48C0-8996-669E939EEE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152D378-A296-45D1-9652-0F928BF11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E1EC8DC-926B-4F90-A291-43E4CF912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566D6FF-6CD5-4B60-807F-4811F729D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47F979F-2998-430F-A052-FAA060422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73839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FD7A6F-2D31-4944-BDE5-9814C7B6B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6DFDED-4C01-4CCD-BA65-1ED2143B1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BF50EC6-8AB9-49AC-9BCF-9811EEC5C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6D464-1DE6-4636-9B5F-EFBDEFC8BA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EB72D51-3602-4328-A612-3679C551E7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779DBDF-67C1-4A2A-8859-8C593DB41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125852C-87AD-4F2E-94D1-27ADD0B44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22A4FD1-0205-4D21-8920-C6F51FC17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03926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15DC0F-E9FB-4470-9FE7-0E322A5F2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92915E0-367E-4FB5-B74D-73443644D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3C8F731-3927-41FE-B364-C649050CA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F14324-861E-4A94-A99B-EFA0CB48E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12008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9E72C3E-BECF-4FBE-8934-C9EDA2BF0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E72DB49-CB9B-4206-8522-780704588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8336DF5-A912-42DD-859C-A77CBCFB0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42251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A4D6C-9720-4565-9813-BB484A9C7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93BC03-A223-4D53-BA07-180D7DCBA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70EA872-232C-4EF8-B48E-DB7404351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E2FEC36-F617-4111-B875-1F6FDF0E8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A29EC19-7B3D-44F9-A53E-E1954D1E3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9A440C3-FA1E-4CC3-9E96-D984BC63D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79316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E57FDF-5474-416A-85A8-1384097F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E417783-322F-44C1-B408-549F4B2036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53B2524-5AB1-4BE1-9ECF-EB1C2DE43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FC835C-3026-4E7C-A8D4-75776D8E6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D20F5D6-54A7-4EB2-B96F-D54DD89F3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9468D03-2E77-4ED1-8F87-39F101645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31254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accent3">
                <a:alpha val="0"/>
                <a:lumMod val="0"/>
                <a:lumOff val="100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665F7B4-6DA8-4AE4-8DDA-B9B9B356D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9758C2-357D-4B58-BC76-EA3F633A7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5AB958-4AC3-4D00-AAF0-92B665B40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CFCCFC-9190-475A-92D5-80F30D748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B8A798-B873-4928-9370-DBFDCD325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06020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accent3">
                <a:alpha val="0"/>
                <a:lumMod val="0"/>
                <a:lumOff val="100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DD331-FBD5-4356-84FC-CAA33753EE04}" type="datetimeFigureOut">
              <a:rPr lang="de-AT" smtClean="0"/>
              <a:t>10.12.2019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FB9733E-2008-4DFC-8564-CD90EE2428D3}" type="slidenum">
              <a:rPr lang="de-AT" smtClean="0"/>
              <a:t>‹Nr.›</a:t>
            </a:fld>
            <a:endParaRPr lang="de-AT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6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video" Target="https://www.youtube.com/embed/Wj0kROaA4s4?feature=oembed" TargetMode="Externa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hyperlink" Target="mailto:heike.demarle-meusel@jku.at" TargetMode="External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44D282-ADE1-4FD3-9D6C-1F23CE070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Social</a:t>
            </a:r>
            <a:r>
              <a:rPr lang="de-DE" dirty="0"/>
              <a:t> Media - Abhängigkeit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4409DB-F4EC-419E-AAE5-4CDA8C635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/>
              <a:t>Social</a:t>
            </a:r>
            <a:r>
              <a:rPr lang="de-DE" dirty="0"/>
              <a:t> Networking </a:t>
            </a:r>
            <a:r>
              <a:rPr lang="de-DE" dirty="0" err="1"/>
              <a:t>Addiction</a:t>
            </a:r>
            <a:r>
              <a:rPr lang="de-DE" dirty="0"/>
              <a:t> </a:t>
            </a:r>
            <a:r>
              <a:rPr lang="de-DE" sz="1100" dirty="0"/>
              <a:t>(</a:t>
            </a:r>
            <a:r>
              <a:rPr lang="de-DE" sz="1100" dirty="0" err="1"/>
              <a:t>Haifeng</a:t>
            </a:r>
            <a:r>
              <a:rPr lang="de-DE" sz="1100" dirty="0"/>
              <a:t> </a:t>
            </a:r>
            <a:r>
              <a:rPr lang="de-DE" sz="1100" dirty="0" err="1"/>
              <a:t>Xu</a:t>
            </a:r>
            <a:r>
              <a:rPr lang="de-DE" sz="1100" dirty="0"/>
              <a:t> &amp; Bernard Tan, 2012)</a:t>
            </a:r>
          </a:p>
          <a:p>
            <a:pPr marL="0" indent="0">
              <a:buNone/>
            </a:pPr>
            <a:endParaRPr lang="de-DE" sz="1100" dirty="0"/>
          </a:p>
          <a:p>
            <a:r>
              <a:rPr lang="de-DE" dirty="0"/>
              <a:t>Abbau von Stress</a:t>
            </a:r>
          </a:p>
          <a:p>
            <a:r>
              <a:rPr lang="de-DE" dirty="0"/>
              <a:t>Abbau negativer Stimmungen</a:t>
            </a:r>
          </a:p>
          <a:p>
            <a:r>
              <a:rPr lang="de-DE" dirty="0"/>
              <a:t>Abbau von Einsamkeit</a:t>
            </a:r>
            <a:endParaRPr lang="de-AT" sz="6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44C9E1B-34B2-4AF8-85A7-2FF5325C8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1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516"/>
    </mc:Choice>
    <mc:Fallback xmlns="">
      <p:transition spd="slow" advTm="255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DBEAB0-56E0-4C59-83B4-C6968AC43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Social</a:t>
            </a:r>
            <a:r>
              <a:rPr lang="de-DE" dirty="0"/>
              <a:t> Media – Ethische Aspekte I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DEBE95-42DE-4812-B9B1-91139B80A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DSGVO</a:t>
            </a:r>
          </a:p>
          <a:p>
            <a:pPr lvl="1"/>
            <a:r>
              <a:rPr lang="de-DE" dirty="0"/>
              <a:t>In AUT Mindestalter laut DSGVO 14 Jahre – Abweichung zu Nutzungsbedingungen Sozialer Netzwerke</a:t>
            </a:r>
          </a:p>
          <a:p>
            <a:pPr lvl="1"/>
            <a:r>
              <a:rPr lang="de-DE" dirty="0"/>
              <a:t>Ausdrückliche Zustimmung für die Verarbeitung personenbezogener Daten (z.B. Name, Geburtsdatum, Wohnort)</a:t>
            </a:r>
          </a:p>
          <a:p>
            <a:pPr marL="0" indent="0">
              <a:buNone/>
            </a:pPr>
            <a:r>
              <a:rPr lang="de-DE" dirty="0"/>
              <a:t>Freiheit zu entscheiden?</a:t>
            </a:r>
          </a:p>
          <a:p>
            <a:r>
              <a:rPr lang="de-DE" dirty="0"/>
              <a:t>Zustimmung wird oft mit Nutzung der Dienste verknüpft (z.B. Facebook)  - </a:t>
            </a:r>
          </a:p>
          <a:p>
            <a:r>
              <a:rPr lang="de-DE" dirty="0"/>
              <a:t>Zusatzdienste bzw. Features werden nur freigeschaltet, wenn man mehr Daten freigibt.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F6EDED2-6738-4F2C-9EDF-1363595F8B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32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96"/>
    </mc:Choice>
    <mc:Fallback xmlns="">
      <p:transition spd="slow" advTm="110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5F0157-F3C9-464B-881C-FBB62F55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Social</a:t>
            </a:r>
            <a:r>
              <a:rPr lang="de-DE" dirty="0"/>
              <a:t> Media – Ethische Aspekte II</a:t>
            </a:r>
            <a:br>
              <a:rPr lang="de-DE" dirty="0"/>
            </a:br>
            <a:r>
              <a:rPr lang="de-DE" sz="1800" dirty="0"/>
              <a:t>bitte auf Play klicken</a:t>
            </a:r>
            <a:endParaRPr lang="de-AT" dirty="0"/>
          </a:p>
        </p:txBody>
      </p:sp>
      <p:pic>
        <p:nvPicPr>
          <p:cNvPr id="4" name="Onlinemedien 3" title="Wie uns Social Media abhￃﾤngig macht | Quarks">
            <a:hlinkClick r:id="" action="ppaction://media"/>
            <a:extLst>
              <a:ext uri="{FF2B5EF4-FFF2-40B4-BE49-F238E27FC236}">
                <a16:creationId xmlns:a16="http://schemas.microsoft.com/office/drawing/2014/main" id="{0203EC86-BD0C-478A-9B7D-2773FD24908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228850" y="1825625"/>
            <a:ext cx="7735888" cy="435133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43B12B2-D2B6-4DD5-9469-E7357AB53A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89AB8C3-6630-40F9-B5F3-61AEE53A3C70}"/>
              </a:ext>
            </a:extLst>
          </p:cNvPr>
          <p:cNvSpPr txBox="1"/>
          <p:nvPr/>
        </p:nvSpPr>
        <p:spPr>
          <a:xfrm>
            <a:off x="536894" y="6492875"/>
            <a:ext cx="41525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Quelle: https://www.youtube.com/watch?v=Wj0kROaA4s4</a:t>
            </a:r>
            <a:endParaRPr lang="de-AT" sz="1100" dirty="0"/>
          </a:p>
        </p:txBody>
      </p:sp>
    </p:spTree>
    <p:extLst>
      <p:ext uri="{BB962C8B-B14F-4D97-AF65-F5344CB8AC3E}">
        <p14:creationId xmlns:p14="http://schemas.microsoft.com/office/powerpoint/2010/main" val="31922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56"/>
    </mc:Choice>
    <mc:Fallback xmlns="">
      <p:transition spd="slow" advTm="286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E47171-E610-409D-AD4A-71F4183C3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Organisatorisches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755B9B-2D98-4E6C-B8DD-A4E814411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Tx/>
              <a:buChar char="-"/>
            </a:pPr>
            <a:r>
              <a:rPr lang="de-DE" dirty="0"/>
              <a:t>Themen der Gruppenarbeiten finden Sie als Word Template im </a:t>
            </a:r>
            <a:r>
              <a:rPr lang="de-DE" dirty="0" err="1"/>
              <a:t>Moodle</a:t>
            </a:r>
            <a:endParaRPr lang="de-DE" dirty="0"/>
          </a:p>
          <a:p>
            <a:pPr>
              <a:buFontTx/>
              <a:buChar char="-"/>
            </a:pPr>
            <a:r>
              <a:rPr lang="de-DE" dirty="0"/>
              <a:t>Verwenden Sie das Template für die Gruppenarbeiten </a:t>
            </a:r>
          </a:p>
          <a:p>
            <a:pPr>
              <a:buFontTx/>
              <a:buChar char="-"/>
            </a:pPr>
            <a:r>
              <a:rPr lang="de-DE" dirty="0"/>
              <a:t>Deadline für </a:t>
            </a:r>
            <a:r>
              <a:rPr lang="de-DE" b="1" dirty="0"/>
              <a:t>alle </a:t>
            </a:r>
            <a:r>
              <a:rPr lang="de-DE" dirty="0"/>
              <a:t>Arbeitsaufträge: </a:t>
            </a:r>
            <a:r>
              <a:rPr lang="de-DE" b="1" dirty="0"/>
              <a:t>20.01.2020</a:t>
            </a:r>
          </a:p>
          <a:p>
            <a:pPr>
              <a:buFontTx/>
              <a:buChar char="-"/>
            </a:pPr>
            <a:r>
              <a:rPr lang="de-DE" dirty="0"/>
              <a:t>Abgabe auf der </a:t>
            </a:r>
            <a:r>
              <a:rPr lang="de-DE" dirty="0" err="1"/>
              <a:t>Moodle</a:t>
            </a:r>
            <a:r>
              <a:rPr lang="de-DE" dirty="0"/>
              <a:t> Plattform</a:t>
            </a:r>
          </a:p>
          <a:p>
            <a:pPr>
              <a:buFontTx/>
              <a:buChar char="-"/>
            </a:pPr>
            <a:r>
              <a:rPr lang="de-DE" dirty="0"/>
              <a:t>Bei Unklarheiten: Beratungstermin via Skype am Mittwoch 11.12.19 von 8-12Uhr (10 Minuten je Gruppe) Terminvereinbarung via Mail </a:t>
            </a:r>
            <a:r>
              <a:rPr lang="de-DE" dirty="0">
                <a:hlinkClick r:id="rId5"/>
              </a:rPr>
              <a:t>heike.demarle-meusel@jku.at</a:t>
            </a:r>
            <a:endParaRPr lang="de-DE" dirty="0"/>
          </a:p>
          <a:p>
            <a:pPr>
              <a:buFontTx/>
              <a:buChar char="-"/>
            </a:pPr>
            <a:endParaRPr lang="de-DE" dirty="0"/>
          </a:p>
          <a:p>
            <a:pPr>
              <a:buFontTx/>
              <a:buChar char="-"/>
            </a:pPr>
            <a:endParaRPr lang="de-DE" dirty="0"/>
          </a:p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dirty="0"/>
          </a:p>
          <a:p>
            <a:endParaRPr lang="de-AT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B21102D-A001-4181-BC5D-283D93D48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8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37"/>
    </mc:Choice>
    <mc:Fallback xmlns="">
      <p:transition spd="slow" advTm="80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1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talog">
  <a:themeElements>
    <a:clrScheme name="Katalog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Katalog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talog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184</Words>
  <Application>Microsoft Office PowerPoint</Application>
  <PresentationFormat>Breitbild</PresentationFormat>
  <Paragraphs>28</Paragraphs>
  <Slides>4</Slides>
  <Notes>4</Notes>
  <HiddenSlides>0</HiddenSlides>
  <MMClips>5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Gill Sans MT</vt:lpstr>
      <vt:lpstr>Office</vt:lpstr>
      <vt:lpstr>Katalog</vt:lpstr>
      <vt:lpstr>Social Media - Abhängigkeit</vt:lpstr>
      <vt:lpstr>Social Media – Ethische Aspekte I</vt:lpstr>
      <vt:lpstr>Social Media – Ethische Aspekte II bitte auf Play klicken</vt:lpstr>
      <vt:lpstr>Organisatorisches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Heike</dc:creator>
  <cp:lastModifiedBy>Heike</cp:lastModifiedBy>
  <cp:revision>136</cp:revision>
  <dcterms:created xsi:type="dcterms:W3CDTF">2019-10-20T10:41:52Z</dcterms:created>
  <dcterms:modified xsi:type="dcterms:W3CDTF">2019-12-10T07:04:24Z</dcterms:modified>
</cp:coreProperties>
</file>